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3" r:id="rId5"/>
    <p:sldId id="264" r:id="rId6"/>
    <p:sldId id="257" r:id="rId7"/>
    <p:sldId id="285" r:id="rId8"/>
    <p:sldId id="286" r:id="rId9"/>
    <p:sldId id="266" r:id="rId10"/>
    <p:sldId id="258" r:id="rId11"/>
    <p:sldId id="287" r:id="rId12"/>
    <p:sldId id="342" r:id="rId13"/>
    <p:sldId id="289" r:id="rId14"/>
    <p:sldId id="288" r:id="rId15"/>
    <p:sldId id="290" r:id="rId16"/>
    <p:sldId id="291" r:id="rId17"/>
    <p:sldId id="343" r:id="rId18"/>
    <p:sldId id="344" r:id="rId19"/>
    <p:sldId id="297" r:id="rId20"/>
    <p:sldId id="295" r:id="rId21"/>
    <p:sldId id="292" r:id="rId22"/>
    <p:sldId id="293" r:id="rId23"/>
    <p:sldId id="294" r:id="rId24"/>
    <p:sldId id="299" r:id="rId25"/>
    <p:sldId id="298" r:id="rId26"/>
    <p:sldId id="268" r:id="rId27"/>
    <p:sldId id="265" r:id="rId28"/>
    <p:sldId id="260" r:id="rId29"/>
    <p:sldId id="267" r:id="rId30"/>
    <p:sldId id="261" r:id="rId31"/>
    <p:sldId id="380" r:id="rId32"/>
    <p:sldId id="381" r:id="rId33"/>
    <p:sldId id="262" r:id="rId34"/>
    <p:sldId id="383" r:id="rId35"/>
    <p:sldId id="382" r:id="rId36"/>
    <p:sldId id="269" r:id="rId37"/>
    <p:sldId id="272" r:id="rId38"/>
    <p:sldId id="274" r:id="rId39"/>
    <p:sldId id="277" r:id="rId40"/>
    <p:sldId id="275" r:id="rId41"/>
    <p:sldId id="306" r:id="rId42"/>
    <p:sldId id="310" r:id="rId43"/>
    <p:sldId id="308" r:id="rId44"/>
    <p:sldId id="309" r:id="rId45"/>
    <p:sldId id="333" r:id="rId46"/>
    <p:sldId id="334" r:id="rId47"/>
    <p:sldId id="335" r:id="rId48"/>
    <p:sldId id="336" r:id="rId49"/>
    <p:sldId id="403" r:id="rId50"/>
    <p:sldId id="279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12E"/>
    <a:srgbClr val="24922E"/>
    <a:srgbClr val="FBFBFB"/>
    <a:srgbClr val="00822F"/>
    <a:srgbClr val="FFC000"/>
    <a:srgbClr val="5AB52B"/>
    <a:srgbClr val="68A82F"/>
    <a:srgbClr val="FF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12" autoAdjust="0"/>
  </p:normalViewPr>
  <p:slideViewPr>
    <p:cSldViewPr snapToGrid="0" showGuides="1">
      <p:cViewPr varScale="1">
        <p:scale>
          <a:sx n="104" d="100"/>
          <a:sy n="104" d="100"/>
        </p:scale>
        <p:origin x="-269" y="-67"/>
      </p:cViewPr>
      <p:guideLst>
        <p:guide orient="horz" pos="1662"/>
        <p:guide pos="26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B8C19-5EB3-44A0-91FC-214A52090508}" type="doc">
      <dgm:prSet loTypeId="urn:microsoft.com/office/officeart/2009/3/layout/SnapshotPictureList" loCatId="picture" qsTypeId="urn:microsoft.com/office/officeart/2005/8/quickstyle/simple1#1" qsCatId="simple" csTypeId="urn:microsoft.com/office/officeart/2005/8/colors/accent1_2#1" csCatId="accent1" phldr="1"/>
      <dgm:spPr/>
    </dgm:pt>
    <dgm:pt modelId="{9AD636BD-A64A-479A-B57D-450C51527397}">
      <dgm:prSet phldrT="[文本]" custT="1"/>
      <dgm:spPr/>
      <dgm:t>
        <a:bodyPr/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注射</a:t>
          </a:r>
        </a:p>
      </dgm:t>
    </dgm:pt>
    <dgm:pt modelId="{8B846475-41AC-4884-A434-41D6E5F16B6B}" cxnId="{36527743-6C70-41D9-889E-49B41E77AB01}" type="parTrans">
      <dgm:prSet/>
      <dgm:spPr/>
      <dgm:t>
        <a:bodyPr/>
        <a:lstStyle/>
        <a:p>
          <a:endParaRPr lang="zh-CN" altLang="en-US"/>
        </a:p>
      </dgm:t>
    </dgm:pt>
    <dgm:pt modelId="{EAC920B7-39C6-4050-BBDD-A3A0065F39D3}" cxnId="{36527743-6C70-41D9-889E-49B41E77AB01}" type="sibTrans">
      <dgm:prSet/>
      <dgm:spPr/>
      <dgm:t>
        <a:bodyPr/>
        <a:lstStyle/>
        <a:p>
          <a:endParaRPr lang="zh-CN" altLang="en-US"/>
        </a:p>
      </dgm:t>
    </dgm:pt>
    <dgm:pt modelId="{66E9AA42-F5D2-48A8-87D5-A163E2339D2C}" type="pres">
      <dgm:prSet presAssocID="{F8BB8C19-5EB3-44A0-91FC-214A52090508}" presName="Name0" presStyleCnt="0">
        <dgm:presLayoutVars>
          <dgm:chMax/>
          <dgm:chPref/>
          <dgm:dir/>
          <dgm:animLvl val="lvl"/>
        </dgm:presLayoutVars>
      </dgm:prSet>
      <dgm:spPr/>
    </dgm:pt>
    <dgm:pt modelId="{AB45EDB5-1F98-4528-96EB-76B3079F28D5}" type="pres">
      <dgm:prSet presAssocID="{9AD636BD-A64A-479A-B57D-450C51527397}" presName="composite" presStyleCnt="0"/>
      <dgm:spPr/>
    </dgm:pt>
    <dgm:pt modelId="{103E9424-BAD6-48EB-ABDC-766B5725BF93}" type="pres">
      <dgm:prSet presAssocID="{9AD636BD-A64A-479A-B57D-450C51527397}" presName="ParentAccentShape" presStyleLbl="trBgShp" presStyleIdx="0" presStyleCnt="1" custScaleY="91765"/>
      <dgm:spPr/>
    </dgm:pt>
    <dgm:pt modelId="{E1F30CA1-290C-4AC8-8C1C-464308795EFB}" type="pres">
      <dgm:prSet presAssocID="{9AD636BD-A64A-479A-B57D-450C51527397}" presName="ParentText" presStyleLbl="revTx" presStyleIdx="0" presStyleCnt="2" custScaleY="208187" custLinFactNeighborX="-83" custLinFactNeighborY="-502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618CC8-BE29-4185-85B4-00D25170C8CA}" type="pres">
      <dgm:prSet presAssocID="{9AD636BD-A64A-479A-B57D-450C51527397}" presName="ChildText" presStyleLbl="revTx" presStyleIdx="1" presStyleCnt="2">
        <dgm:presLayoutVars>
          <dgm:chMax val="0"/>
          <dgm:chPref val="0"/>
        </dgm:presLayoutVars>
      </dgm:prSet>
      <dgm:spPr/>
    </dgm:pt>
    <dgm:pt modelId="{274AC47F-E7BE-40DC-A7C4-DE1D9E355D25}" type="pres">
      <dgm:prSet presAssocID="{9AD636BD-A64A-479A-B57D-450C51527397}" presName="ChildAccentShape" presStyleLbl="trBgShp" presStyleIdx="0" presStyleCnt="1"/>
      <dgm:spPr/>
    </dgm:pt>
    <dgm:pt modelId="{F2C6573D-D4AE-40FD-B9C8-5779229BEC34}" type="pres">
      <dgm:prSet presAssocID="{9AD636BD-A64A-479A-B57D-450C51527397}" presName="Image" presStyleLbl="alignImgPlace1" presStyleIdx="0" presStyleCnt="1" custLinFactNeighborX="-4172" custLinFactNeighborY="-10864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</dgm:ptLst>
  <dgm:cxnLst>
    <dgm:cxn modelId="{9B4AAEF2-D34D-449D-AE27-55952CE0C596}" type="presOf" srcId="{F8BB8C19-5EB3-44A0-91FC-214A52090508}" destId="{66E9AA42-F5D2-48A8-87D5-A163E2339D2C}" srcOrd="0" destOrd="0" presId="urn:microsoft.com/office/officeart/2009/3/layout/SnapshotPictureList"/>
    <dgm:cxn modelId="{EED7F0A8-4064-461E-8BB6-A2472A6A683D}" type="presOf" srcId="{9AD636BD-A64A-479A-B57D-450C51527397}" destId="{E1F30CA1-290C-4AC8-8C1C-464308795EFB}" srcOrd="0" destOrd="0" presId="urn:microsoft.com/office/officeart/2009/3/layout/SnapshotPictureList"/>
    <dgm:cxn modelId="{36527743-6C70-41D9-889E-49B41E77AB01}" srcId="{F8BB8C19-5EB3-44A0-91FC-214A52090508}" destId="{9AD636BD-A64A-479A-B57D-450C51527397}" srcOrd="0" destOrd="0" parTransId="{8B846475-41AC-4884-A434-41D6E5F16B6B}" sibTransId="{EAC920B7-39C6-4050-BBDD-A3A0065F39D3}"/>
    <dgm:cxn modelId="{1BB8AD23-BCED-4947-B219-5746B9BFFA0C}" type="presParOf" srcId="{66E9AA42-F5D2-48A8-87D5-A163E2339D2C}" destId="{AB45EDB5-1F98-4528-96EB-76B3079F28D5}" srcOrd="0" destOrd="0" presId="urn:microsoft.com/office/officeart/2009/3/layout/SnapshotPictureList"/>
    <dgm:cxn modelId="{54C15B78-8337-42E4-AFED-DDA58C496083}" type="presParOf" srcId="{AB45EDB5-1F98-4528-96EB-76B3079F28D5}" destId="{103E9424-BAD6-48EB-ABDC-766B5725BF93}" srcOrd="0" destOrd="0" presId="urn:microsoft.com/office/officeart/2009/3/layout/SnapshotPictureList"/>
    <dgm:cxn modelId="{546AE0C4-207C-4C99-99D7-3E8CBBE442D9}" type="presParOf" srcId="{AB45EDB5-1F98-4528-96EB-76B3079F28D5}" destId="{E1F30CA1-290C-4AC8-8C1C-464308795EFB}" srcOrd="1" destOrd="0" presId="urn:microsoft.com/office/officeart/2009/3/layout/SnapshotPictureList"/>
    <dgm:cxn modelId="{256AD404-6FBD-466D-ADAE-1E583FB005B9}" type="presParOf" srcId="{AB45EDB5-1F98-4528-96EB-76B3079F28D5}" destId="{EE618CC8-BE29-4185-85B4-00D25170C8CA}" srcOrd="2" destOrd="0" presId="urn:microsoft.com/office/officeart/2009/3/layout/SnapshotPictureList"/>
    <dgm:cxn modelId="{BEC444D1-F620-45EA-9179-C914B67B8363}" type="presParOf" srcId="{AB45EDB5-1F98-4528-96EB-76B3079F28D5}" destId="{274AC47F-E7BE-40DC-A7C4-DE1D9E355D25}" srcOrd="3" destOrd="0" presId="urn:microsoft.com/office/officeart/2009/3/layout/SnapshotPictureList"/>
    <dgm:cxn modelId="{A1674B0D-0A8D-485F-ACE5-E5BAA2B826A9}" type="presParOf" srcId="{AB45EDB5-1F98-4528-96EB-76B3079F28D5}" destId="{F2C6573D-D4AE-40FD-B9C8-5779229BEC3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1C9BC-8FE8-4DAB-85DB-D5CBCD31A779}" type="doc">
      <dgm:prSet loTypeId="urn:microsoft.com/office/officeart/2009/3/layout/SnapshotPictureList" loCatId="picture" qsTypeId="urn:microsoft.com/office/officeart/2005/8/quickstyle/simple1#2" qsCatId="simple" csTypeId="urn:microsoft.com/office/officeart/2005/8/colors/accent1_2#2" csCatId="accent1" phldr="1"/>
      <dgm:spPr/>
    </dgm:pt>
    <dgm:pt modelId="{DF553708-7967-42C9-A40F-072A17CE3997}">
      <dgm:prSet phldrT="[文本]" custT="1"/>
      <dgm:spPr/>
      <dgm:t>
        <a:bodyPr/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烟吸</a:t>
          </a:r>
        </a:p>
      </dgm:t>
    </dgm:pt>
    <dgm:pt modelId="{68E655BA-45D7-4312-94C1-77A8A90F3099}" cxnId="{D96AF3AD-EC9F-46AE-B4F3-6E7FF72C278A}" type="parTrans">
      <dgm:prSet/>
      <dgm:spPr/>
      <dgm:t>
        <a:bodyPr/>
        <a:lstStyle/>
        <a:p>
          <a:endParaRPr lang="zh-CN" altLang="en-US"/>
        </a:p>
      </dgm:t>
    </dgm:pt>
    <dgm:pt modelId="{0B34EBF7-E287-401B-803F-F191A118C303}" cxnId="{D96AF3AD-EC9F-46AE-B4F3-6E7FF72C278A}" type="sibTrans">
      <dgm:prSet/>
      <dgm:spPr/>
      <dgm:t>
        <a:bodyPr/>
        <a:lstStyle/>
        <a:p>
          <a:endParaRPr lang="zh-CN" altLang="en-US"/>
        </a:p>
      </dgm:t>
    </dgm:pt>
    <dgm:pt modelId="{02510D37-1321-4E5E-A885-0BD5D2C6A059}" type="pres">
      <dgm:prSet presAssocID="{AC31C9BC-8FE8-4DAB-85DB-D5CBCD31A779}" presName="Name0" presStyleCnt="0">
        <dgm:presLayoutVars>
          <dgm:chMax/>
          <dgm:chPref/>
          <dgm:dir/>
          <dgm:animLvl val="lvl"/>
        </dgm:presLayoutVars>
      </dgm:prSet>
      <dgm:spPr/>
    </dgm:pt>
    <dgm:pt modelId="{7086CECC-9857-4245-90E2-F0E2C1D4A99B}" type="pres">
      <dgm:prSet presAssocID="{DF553708-7967-42C9-A40F-072A17CE3997}" presName="composite" presStyleCnt="0"/>
      <dgm:spPr/>
    </dgm:pt>
    <dgm:pt modelId="{7E55E831-12DC-4E2B-9B53-07E03BD710CF}" type="pres">
      <dgm:prSet presAssocID="{DF553708-7967-42C9-A40F-072A17CE3997}" presName="ParentAccentShape" presStyleLbl="trBgShp" presStyleIdx="0" presStyleCnt="1" custScaleX="106372" custScaleY="115329"/>
      <dgm:spPr/>
    </dgm:pt>
    <dgm:pt modelId="{DFC2D9B4-93E7-43C9-9361-03A442502A49}" type="pres">
      <dgm:prSet presAssocID="{DF553708-7967-42C9-A40F-072A17CE3997}" presName="ParentText" presStyleLbl="revTx" presStyleIdx="0" presStyleCnt="2" custScaleX="104245" custScaleY="145572" custLinFactNeighborX="-484" custLinFactNeighborY="389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C032CD6-232C-460C-A82C-F5C05BCF8574}" type="pres">
      <dgm:prSet presAssocID="{DF553708-7967-42C9-A40F-072A17CE3997}" presName="ChildText" presStyleLbl="revTx" presStyleIdx="1" presStyleCnt="2">
        <dgm:presLayoutVars>
          <dgm:chMax val="0"/>
          <dgm:chPref val="0"/>
        </dgm:presLayoutVars>
      </dgm:prSet>
      <dgm:spPr/>
    </dgm:pt>
    <dgm:pt modelId="{5B8125F5-4F5A-46F5-98CE-6062A8DFB31F}" type="pres">
      <dgm:prSet presAssocID="{DF553708-7967-42C9-A40F-072A17CE3997}" presName="ChildAccentShape" presStyleLbl="trBgShp" presStyleIdx="0" presStyleCnt="1"/>
      <dgm:spPr/>
    </dgm:pt>
    <dgm:pt modelId="{ADB921F7-8B14-4735-A551-37F7F863509E}" type="pres">
      <dgm:prSet presAssocID="{DF553708-7967-42C9-A40F-072A17CE3997}" presName="Image" presStyleLbl="alignImgPlace1" presStyleIdx="0" presStyleCnt="1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</dgm:ptLst>
  <dgm:cxnLst>
    <dgm:cxn modelId="{0323C046-6F1F-409E-8B75-8B4DD8734AA9}" type="presOf" srcId="{AC31C9BC-8FE8-4DAB-85DB-D5CBCD31A779}" destId="{02510D37-1321-4E5E-A885-0BD5D2C6A059}" srcOrd="0" destOrd="0" presId="urn:microsoft.com/office/officeart/2009/3/layout/SnapshotPictureList"/>
    <dgm:cxn modelId="{D96AF3AD-EC9F-46AE-B4F3-6E7FF72C278A}" srcId="{AC31C9BC-8FE8-4DAB-85DB-D5CBCD31A779}" destId="{DF553708-7967-42C9-A40F-072A17CE3997}" srcOrd="0" destOrd="0" parTransId="{68E655BA-45D7-4312-94C1-77A8A90F3099}" sibTransId="{0B34EBF7-E287-401B-803F-F191A118C303}"/>
    <dgm:cxn modelId="{FAC04BFF-5C9D-4D24-95A3-3A95F28C3C54}" type="presOf" srcId="{DF553708-7967-42C9-A40F-072A17CE3997}" destId="{DFC2D9B4-93E7-43C9-9361-03A442502A49}" srcOrd="0" destOrd="0" presId="urn:microsoft.com/office/officeart/2009/3/layout/SnapshotPictureList"/>
    <dgm:cxn modelId="{D3EB413D-8829-4DEA-BF24-23F75B36DE3A}" type="presParOf" srcId="{02510D37-1321-4E5E-A885-0BD5D2C6A059}" destId="{7086CECC-9857-4245-90E2-F0E2C1D4A99B}" srcOrd="0" destOrd="0" presId="urn:microsoft.com/office/officeart/2009/3/layout/SnapshotPictureList"/>
    <dgm:cxn modelId="{AF767577-A5B5-45E7-A3A7-3BE403C00D27}" type="presParOf" srcId="{7086CECC-9857-4245-90E2-F0E2C1D4A99B}" destId="{7E55E831-12DC-4E2B-9B53-07E03BD710CF}" srcOrd="0" destOrd="0" presId="urn:microsoft.com/office/officeart/2009/3/layout/SnapshotPictureList"/>
    <dgm:cxn modelId="{D6D30724-34B5-4DEE-86C5-319F9BDD166C}" type="presParOf" srcId="{7086CECC-9857-4245-90E2-F0E2C1D4A99B}" destId="{DFC2D9B4-93E7-43C9-9361-03A442502A49}" srcOrd="1" destOrd="0" presId="urn:microsoft.com/office/officeart/2009/3/layout/SnapshotPictureList"/>
    <dgm:cxn modelId="{1517F921-5F02-4405-959E-406C571B8E9E}" type="presParOf" srcId="{7086CECC-9857-4245-90E2-F0E2C1D4A99B}" destId="{6C032CD6-232C-460C-A82C-F5C05BCF8574}" srcOrd="2" destOrd="0" presId="urn:microsoft.com/office/officeart/2009/3/layout/SnapshotPictureList"/>
    <dgm:cxn modelId="{2A2A826D-FF5E-4251-87B1-5D9D98B9082C}" type="presParOf" srcId="{7086CECC-9857-4245-90E2-F0E2C1D4A99B}" destId="{5B8125F5-4F5A-46F5-98CE-6062A8DFB31F}" srcOrd="3" destOrd="0" presId="urn:microsoft.com/office/officeart/2009/3/layout/SnapshotPictureList"/>
    <dgm:cxn modelId="{7128AAB2-F385-43DC-BCF3-876036FD8355}" type="presParOf" srcId="{7086CECC-9857-4245-90E2-F0E2C1D4A99B}" destId="{ADB921F7-8B14-4735-A551-37F7F863509E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549CAD-78C0-49E8-BE37-C48F04B5C98F}" type="doc">
      <dgm:prSet loTypeId="urn:microsoft.com/office/officeart/2009/3/layout/SnapshotPictureList" loCatId="picture" qsTypeId="urn:microsoft.com/office/officeart/2005/8/quickstyle/simple1#3" qsCatId="simple" csTypeId="urn:microsoft.com/office/officeart/2005/8/colors/accent1_2#3" csCatId="accent1" phldr="1"/>
      <dgm:spPr/>
    </dgm:pt>
    <dgm:pt modelId="{E3D1D87B-6937-4AE2-B2FF-C7FC571C0B12}">
      <dgm:prSet phldrT="[文本]" custT="1"/>
      <dgm:spPr/>
      <dgm:t>
        <a:bodyPr/>
        <a:lstStyle/>
        <a:p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烫吸</a:t>
          </a:r>
        </a:p>
      </dgm:t>
    </dgm:pt>
    <dgm:pt modelId="{A10472CA-E093-4D72-B148-B7431D4F9B6B}" cxnId="{0887D2D4-2C5F-49E8-8C75-B684A7F15068}" type="parTrans">
      <dgm:prSet/>
      <dgm:spPr/>
      <dgm:t>
        <a:bodyPr/>
        <a:lstStyle/>
        <a:p>
          <a:endParaRPr lang="zh-CN" altLang="en-US"/>
        </a:p>
      </dgm:t>
    </dgm:pt>
    <dgm:pt modelId="{06EBEBBF-F062-4ECA-9880-772DE64B2532}" cxnId="{0887D2D4-2C5F-49E8-8C75-B684A7F15068}" type="sibTrans">
      <dgm:prSet/>
      <dgm:spPr/>
      <dgm:t>
        <a:bodyPr/>
        <a:lstStyle/>
        <a:p>
          <a:endParaRPr lang="zh-CN" altLang="en-US"/>
        </a:p>
      </dgm:t>
    </dgm:pt>
    <dgm:pt modelId="{22EB3E38-2710-4DF6-B974-07BB73896018}" type="pres">
      <dgm:prSet presAssocID="{66549CAD-78C0-49E8-BE37-C48F04B5C98F}" presName="Name0" presStyleCnt="0">
        <dgm:presLayoutVars>
          <dgm:chMax/>
          <dgm:chPref/>
          <dgm:dir/>
          <dgm:animLvl val="lvl"/>
        </dgm:presLayoutVars>
      </dgm:prSet>
      <dgm:spPr/>
    </dgm:pt>
    <dgm:pt modelId="{48B2B1DC-FCA4-4795-A5C6-068A768E1A67}" type="pres">
      <dgm:prSet presAssocID="{E3D1D87B-6937-4AE2-B2FF-C7FC571C0B12}" presName="composite" presStyleCnt="0"/>
      <dgm:spPr/>
    </dgm:pt>
    <dgm:pt modelId="{C3B39439-D06D-4829-A8DA-F65BD338B8DD}" type="pres">
      <dgm:prSet presAssocID="{E3D1D87B-6937-4AE2-B2FF-C7FC571C0B12}" presName="ParentAccentShape" presStyleLbl="trBgShp" presStyleIdx="0" presStyleCnt="1"/>
      <dgm:spPr/>
    </dgm:pt>
    <dgm:pt modelId="{1753060B-81E6-418F-97CD-3D001AFF3278}" type="pres">
      <dgm:prSet presAssocID="{E3D1D87B-6937-4AE2-B2FF-C7FC571C0B12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BA3292-4B83-4306-ABBA-DC76D27D07CD}" type="pres">
      <dgm:prSet presAssocID="{E3D1D87B-6937-4AE2-B2FF-C7FC571C0B12}" presName="ChildText" presStyleLbl="revTx" presStyleIdx="1" presStyleCnt="2">
        <dgm:presLayoutVars>
          <dgm:chMax val="0"/>
          <dgm:chPref val="0"/>
        </dgm:presLayoutVars>
      </dgm:prSet>
      <dgm:spPr/>
    </dgm:pt>
    <dgm:pt modelId="{698E26DE-4F16-42FF-B3D7-E3042D0BF7B2}" type="pres">
      <dgm:prSet presAssocID="{E3D1D87B-6937-4AE2-B2FF-C7FC571C0B12}" presName="ChildAccentShape" presStyleLbl="trBgShp" presStyleIdx="0" presStyleCnt="1"/>
      <dgm:spPr/>
    </dgm:pt>
    <dgm:pt modelId="{410019D2-D56D-45B5-BCC8-FB478B0F470B}" type="pres">
      <dgm:prSet presAssocID="{E3D1D87B-6937-4AE2-B2FF-C7FC571C0B12}" presName="Image" presStyleLbl="alignImgPlace1" presStyleIdx="0" presStyleCnt="1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</dgm:ptLst>
  <dgm:cxnLst>
    <dgm:cxn modelId="{0887D2D4-2C5F-49E8-8C75-B684A7F15068}" srcId="{66549CAD-78C0-49E8-BE37-C48F04B5C98F}" destId="{E3D1D87B-6937-4AE2-B2FF-C7FC571C0B12}" srcOrd="0" destOrd="0" parTransId="{A10472CA-E093-4D72-B148-B7431D4F9B6B}" sibTransId="{06EBEBBF-F062-4ECA-9880-772DE64B2532}"/>
    <dgm:cxn modelId="{96703A16-D358-4BFC-A7CD-CB4DE511C2BB}" type="presOf" srcId="{66549CAD-78C0-49E8-BE37-C48F04B5C98F}" destId="{22EB3E38-2710-4DF6-B974-07BB73896018}" srcOrd="0" destOrd="0" presId="urn:microsoft.com/office/officeart/2009/3/layout/SnapshotPictureList"/>
    <dgm:cxn modelId="{980B311B-F42A-43EB-BD3E-15243A8B3A80}" type="presOf" srcId="{E3D1D87B-6937-4AE2-B2FF-C7FC571C0B12}" destId="{1753060B-81E6-418F-97CD-3D001AFF3278}" srcOrd="0" destOrd="0" presId="urn:microsoft.com/office/officeart/2009/3/layout/SnapshotPictureList"/>
    <dgm:cxn modelId="{C2CB1DBB-754C-4C96-BDDE-D25838B282B3}" type="presParOf" srcId="{22EB3E38-2710-4DF6-B974-07BB73896018}" destId="{48B2B1DC-FCA4-4795-A5C6-068A768E1A67}" srcOrd="0" destOrd="0" presId="urn:microsoft.com/office/officeart/2009/3/layout/SnapshotPictureList"/>
    <dgm:cxn modelId="{510B0ACA-DB00-4F0D-A8F7-F38BB270CFD9}" type="presParOf" srcId="{48B2B1DC-FCA4-4795-A5C6-068A768E1A67}" destId="{C3B39439-D06D-4829-A8DA-F65BD338B8DD}" srcOrd="0" destOrd="0" presId="urn:microsoft.com/office/officeart/2009/3/layout/SnapshotPictureList"/>
    <dgm:cxn modelId="{45ED661C-1579-4350-BAC7-723A17FB117E}" type="presParOf" srcId="{48B2B1DC-FCA4-4795-A5C6-068A768E1A67}" destId="{1753060B-81E6-418F-97CD-3D001AFF3278}" srcOrd="1" destOrd="0" presId="urn:microsoft.com/office/officeart/2009/3/layout/SnapshotPictureList"/>
    <dgm:cxn modelId="{37E5980C-8260-4792-AAF1-47AA8F673F75}" type="presParOf" srcId="{48B2B1DC-FCA4-4795-A5C6-068A768E1A67}" destId="{FDBA3292-4B83-4306-ABBA-DC76D27D07CD}" srcOrd="2" destOrd="0" presId="urn:microsoft.com/office/officeart/2009/3/layout/SnapshotPictureList"/>
    <dgm:cxn modelId="{08A43060-0B3A-43EB-9206-20371D96CCA1}" type="presParOf" srcId="{48B2B1DC-FCA4-4795-A5C6-068A768E1A67}" destId="{698E26DE-4F16-42FF-B3D7-E3042D0BF7B2}" srcOrd="3" destOrd="0" presId="urn:microsoft.com/office/officeart/2009/3/layout/SnapshotPictureList"/>
    <dgm:cxn modelId="{6F6FEECD-FB59-4E7F-B131-CCEED2FB9F46}" type="presParOf" srcId="{48B2B1DC-FCA4-4795-A5C6-068A768E1A67}" destId="{410019D2-D56D-45B5-BCC8-FB478B0F470B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A67177-E7E8-41D8-980C-8491EB33692D}" type="doc">
      <dgm:prSet loTypeId="urn:microsoft.com/office/officeart/2009/3/layout/SnapshotPictureList" loCatId="picture" qsTypeId="urn:microsoft.com/office/officeart/2005/8/quickstyle/simple1#4" qsCatId="simple" csTypeId="urn:microsoft.com/office/officeart/2005/8/colors/accent1_2#4" csCatId="accent1" phldr="1"/>
      <dgm:spPr/>
    </dgm:pt>
    <dgm:pt modelId="{D26A575E-2414-4DE1-81AE-E9097A1FE8CF}">
      <dgm:prSet phldrT="[文本]" custT="1"/>
      <dgm:spPr/>
      <dgm:t>
        <a:bodyPr/>
        <a:lstStyle/>
        <a:p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鼻息</a:t>
          </a:r>
        </a:p>
      </dgm:t>
    </dgm:pt>
    <dgm:pt modelId="{CA59A3EB-71BC-421E-A23D-E9678B323C60}" cxnId="{3A28A2E7-8212-403F-9221-3C3CE180B187}" type="parTrans">
      <dgm:prSet/>
      <dgm:spPr/>
      <dgm:t>
        <a:bodyPr/>
        <a:lstStyle/>
        <a:p>
          <a:endParaRPr lang="zh-CN" altLang="en-US"/>
        </a:p>
      </dgm:t>
    </dgm:pt>
    <dgm:pt modelId="{0A004191-F4CB-40E5-B09B-F24E003ECEDC}" cxnId="{3A28A2E7-8212-403F-9221-3C3CE180B187}" type="sibTrans">
      <dgm:prSet/>
      <dgm:spPr/>
      <dgm:t>
        <a:bodyPr/>
        <a:lstStyle/>
        <a:p>
          <a:endParaRPr lang="zh-CN" altLang="en-US"/>
        </a:p>
      </dgm:t>
    </dgm:pt>
    <dgm:pt modelId="{2B469AE0-C120-4568-91CA-E8877ECB963D}" type="pres">
      <dgm:prSet presAssocID="{BEA67177-E7E8-41D8-980C-8491EB33692D}" presName="Name0" presStyleCnt="0">
        <dgm:presLayoutVars>
          <dgm:chMax/>
          <dgm:chPref/>
          <dgm:dir/>
          <dgm:animLvl val="lvl"/>
        </dgm:presLayoutVars>
      </dgm:prSet>
      <dgm:spPr/>
    </dgm:pt>
    <dgm:pt modelId="{4CEA47FF-CA49-4F80-ABFE-2305446DED55}" type="pres">
      <dgm:prSet presAssocID="{D26A575E-2414-4DE1-81AE-E9097A1FE8CF}" presName="composite" presStyleCnt="0"/>
      <dgm:spPr/>
    </dgm:pt>
    <dgm:pt modelId="{9A71FE8C-CDFC-4906-B6EC-ED25006E507D}" type="pres">
      <dgm:prSet presAssocID="{D26A575E-2414-4DE1-81AE-E9097A1FE8CF}" presName="ParentAccentShape" presStyleLbl="trBgShp" presStyleIdx="0" presStyleCnt="1"/>
      <dgm:spPr/>
    </dgm:pt>
    <dgm:pt modelId="{072E90AF-72A5-4E09-8284-26A475122D7D}" type="pres">
      <dgm:prSet presAssocID="{D26A575E-2414-4DE1-81AE-E9097A1FE8CF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5AD18A-4C1D-4F2E-8751-7840CDA9104C}" type="pres">
      <dgm:prSet presAssocID="{D26A575E-2414-4DE1-81AE-E9097A1FE8CF}" presName="ChildText" presStyleLbl="revTx" presStyleIdx="1" presStyleCnt="2">
        <dgm:presLayoutVars>
          <dgm:chMax val="0"/>
          <dgm:chPref val="0"/>
        </dgm:presLayoutVars>
      </dgm:prSet>
      <dgm:spPr/>
    </dgm:pt>
    <dgm:pt modelId="{329B26B0-3720-45B3-98D0-11BDC4BC7666}" type="pres">
      <dgm:prSet presAssocID="{D26A575E-2414-4DE1-81AE-E9097A1FE8CF}" presName="ChildAccentShape" presStyleLbl="trBgShp" presStyleIdx="0" presStyleCnt="1"/>
      <dgm:spPr/>
    </dgm:pt>
    <dgm:pt modelId="{F1C5B3F3-170D-4F2C-AE65-FAE203E4CCC7}" type="pres">
      <dgm:prSet presAssocID="{D26A575E-2414-4DE1-81AE-E9097A1FE8CF}" presName="Image" presStyleLbl="alignImgPlace1" presStyleIdx="0" presStyleCnt="1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</dgm:ptLst>
  <dgm:cxnLst>
    <dgm:cxn modelId="{D641CBD3-3DF9-4BE4-917A-BB393C6D08DD}" type="presOf" srcId="{D26A575E-2414-4DE1-81AE-E9097A1FE8CF}" destId="{072E90AF-72A5-4E09-8284-26A475122D7D}" srcOrd="0" destOrd="0" presId="urn:microsoft.com/office/officeart/2009/3/layout/SnapshotPictureList"/>
    <dgm:cxn modelId="{3A28A2E7-8212-403F-9221-3C3CE180B187}" srcId="{BEA67177-E7E8-41D8-980C-8491EB33692D}" destId="{D26A575E-2414-4DE1-81AE-E9097A1FE8CF}" srcOrd="0" destOrd="0" parTransId="{CA59A3EB-71BC-421E-A23D-E9678B323C60}" sibTransId="{0A004191-F4CB-40E5-B09B-F24E003ECEDC}"/>
    <dgm:cxn modelId="{1C6764F0-D98B-4DCE-A2AF-17189A27C7E9}" type="presOf" srcId="{BEA67177-E7E8-41D8-980C-8491EB33692D}" destId="{2B469AE0-C120-4568-91CA-E8877ECB963D}" srcOrd="0" destOrd="0" presId="urn:microsoft.com/office/officeart/2009/3/layout/SnapshotPictureList"/>
    <dgm:cxn modelId="{1A60A07B-6BC4-428C-BBBC-F7BC563A5AA7}" type="presParOf" srcId="{2B469AE0-C120-4568-91CA-E8877ECB963D}" destId="{4CEA47FF-CA49-4F80-ABFE-2305446DED55}" srcOrd="0" destOrd="0" presId="urn:microsoft.com/office/officeart/2009/3/layout/SnapshotPictureList"/>
    <dgm:cxn modelId="{A3DBF8BD-38ED-48A2-8C7F-6653F7C94AD7}" type="presParOf" srcId="{4CEA47FF-CA49-4F80-ABFE-2305446DED55}" destId="{9A71FE8C-CDFC-4906-B6EC-ED25006E507D}" srcOrd="0" destOrd="0" presId="urn:microsoft.com/office/officeart/2009/3/layout/SnapshotPictureList"/>
    <dgm:cxn modelId="{C246DC9D-B826-4F48-9964-44A5F5C3B732}" type="presParOf" srcId="{4CEA47FF-CA49-4F80-ABFE-2305446DED55}" destId="{072E90AF-72A5-4E09-8284-26A475122D7D}" srcOrd="1" destOrd="0" presId="urn:microsoft.com/office/officeart/2009/3/layout/SnapshotPictureList"/>
    <dgm:cxn modelId="{1B28A9B1-A7CA-4839-AF7C-3897B0FDC2DF}" type="presParOf" srcId="{4CEA47FF-CA49-4F80-ABFE-2305446DED55}" destId="{E15AD18A-4C1D-4F2E-8751-7840CDA9104C}" srcOrd="2" destOrd="0" presId="urn:microsoft.com/office/officeart/2009/3/layout/SnapshotPictureList"/>
    <dgm:cxn modelId="{011212C6-7EEB-43A3-9648-9355033086D7}" type="presParOf" srcId="{4CEA47FF-CA49-4F80-ABFE-2305446DED55}" destId="{329B26B0-3720-45B3-98D0-11BDC4BC7666}" srcOrd="3" destOrd="0" presId="urn:microsoft.com/office/officeart/2009/3/layout/SnapshotPictureList"/>
    <dgm:cxn modelId="{15C57FA2-2C40-43F5-8E84-1874A98EEDE6}" type="presParOf" srcId="{4CEA47FF-CA49-4F80-ABFE-2305446DED55}" destId="{F1C5B3F3-170D-4F2C-AE65-FAE203E4CCC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435BCF-F34D-4A2B-9BEB-67041BD10A1C}" type="doc">
      <dgm:prSet loTypeId="urn:microsoft.com/office/officeart/2009/3/layout/SnapshotPictureList" loCatId="picture" qsTypeId="urn:microsoft.com/office/officeart/2005/8/quickstyle/simple1#5" qsCatId="simple" csTypeId="urn:microsoft.com/office/officeart/2005/8/colors/accent1_2#5" csCatId="accent1" phldr="1"/>
      <dgm:spPr/>
    </dgm:pt>
    <dgm:pt modelId="{EA63D6FA-3BD6-4CBD-8496-7708D0CE59B6}">
      <dgm:prSet phldrT="[文本]" custT="1"/>
      <dgm:spPr/>
      <dgm:t>
        <a:bodyPr/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口服</a:t>
          </a:r>
        </a:p>
      </dgm:t>
    </dgm:pt>
    <dgm:pt modelId="{75FDED60-96B4-4989-8C1A-3A0E88817526}" cxnId="{BFD15097-B025-4E4A-80B0-ADAA1E0AF4CE}" type="parTrans">
      <dgm:prSet/>
      <dgm:spPr/>
      <dgm:t>
        <a:bodyPr/>
        <a:lstStyle/>
        <a:p>
          <a:endParaRPr lang="zh-CN" altLang="en-US"/>
        </a:p>
      </dgm:t>
    </dgm:pt>
    <dgm:pt modelId="{D306DD46-417E-4E2E-84F3-82C095E31052}" cxnId="{BFD15097-B025-4E4A-80B0-ADAA1E0AF4CE}" type="sibTrans">
      <dgm:prSet/>
      <dgm:spPr/>
      <dgm:t>
        <a:bodyPr/>
        <a:lstStyle/>
        <a:p>
          <a:endParaRPr lang="zh-CN" altLang="en-US"/>
        </a:p>
      </dgm:t>
    </dgm:pt>
    <dgm:pt modelId="{96626CEE-23EE-4B5B-A8A9-DF90B2DC6FC1}" type="pres">
      <dgm:prSet presAssocID="{33435BCF-F34D-4A2B-9BEB-67041BD10A1C}" presName="Name0" presStyleCnt="0">
        <dgm:presLayoutVars>
          <dgm:chMax/>
          <dgm:chPref/>
          <dgm:dir/>
          <dgm:animLvl val="lvl"/>
        </dgm:presLayoutVars>
      </dgm:prSet>
      <dgm:spPr/>
    </dgm:pt>
    <dgm:pt modelId="{8F908866-67D8-4B94-91FA-C3AD4687DA27}" type="pres">
      <dgm:prSet presAssocID="{EA63D6FA-3BD6-4CBD-8496-7708D0CE59B6}" presName="composite" presStyleCnt="0"/>
      <dgm:spPr/>
    </dgm:pt>
    <dgm:pt modelId="{5BF0E43A-5531-4AFB-BC3C-67CF5F878763}" type="pres">
      <dgm:prSet presAssocID="{EA63D6FA-3BD6-4CBD-8496-7708D0CE59B6}" presName="ParentAccentShape" presStyleLbl="trBgShp" presStyleIdx="0" presStyleCnt="1" custScaleX="126141" custLinFactNeighborX="1592" custLinFactNeighborY="-11808"/>
      <dgm:spPr/>
    </dgm:pt>
    <dgm:pt modelId="{CE882114-3E43-41A4-AF33-11491B939C3F}" type="pres">
      <dgm:prSet presAssocID="{EA63D6FA-3BD6-4CBD-8496-7708D0CE59B6}" presName="ParentText" presStyleLbl="revTx" presStyleIdx="0" presStyleCnt="2" custLinFactNeighborX="-7768" custLinFactNeighborY="-83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71235A-5780-4CF0-8FF2-4D6E1708C319}" type="pres">
      <dgm:prSet presAssocID="{EA63D6FA-3BD6-4CBD-8496-7708D0CE59B6}" presName="ChildText" presStyleLbl="revTx" presStyleIdx="1" presStyleCnt="2">
        <dgm:presLayoutVars>
          <dgm:chMax val="0"/>
          <dgm:chPref val="0"/>
        </dgm:presLayoutVars>
      </dgm:prSet>
      <dgm:spPr/>
    </dgm:pt>
    <dgm:pt modelId="{CACBDFBE-17D3-448E-9D81-6611795CFD0E}" type="pres">
      <dgm:prSet presAssocID="{EA63D6FA-3BD6-4CBD-8496-7708D0CE59B6}" presName="ChildAccentShape" presStyleLbl="trBgShp" presStyleIdx="0" presStyleCnt="1"/>
      <dgm:spPr/>
    </dgm:pt>
    <dgm:pt modelId="{11218392-93FA-4710-A52A-6D7FC7F6AE14}" type="pres">
      <dgm:prSet presAssocID="{EA63D6FA-3BD6-4CBD-8496-7708D0CE59B6}" presName="Image" presStyleLbl="alignImgPlace1" presStyleIdx="0" presStyleCnt="1" custScaleX="115477" custScaleY="117085" custLinFactNeighborX="-201" custLinFactNeighborY="-24786"/>
      <dgm:spPr>
        <a:blipFill>
          <a:blip xmlns:r="http://schemas.openxmlformats.org/officeDocument/2006/relationships" r:embed="rId1"/>
          <a:srcRect/>
          <a:stretch>
            <a:fillRect t="-16000" b="-16000"/>
          </a:stretch>
        </a:blipFill>
      </dgm:spPr>
    </dgm:pt>
  </dgm:ptLst>
  <dgm:cxnLst>
    <dgm:cxn modelId="{4EB108F3-D976-45EF-9309-571DEC6B23F0}" type="presOf" srcId="{33435BCF-F34D-4A2B-9BEB-67041BD10A1C}" destId="{96626CEE-23EE-4B5B-A8A9-DF90B2DC6FC1}" srcOrd="0" destOrd="0" presId="urn:microsoft.com/office/officeart/2009/3/layout/SnapshotPictureList"/>
    <dgm:cxn modelId="{BFD15097-B025-4E4A-80B0-ADAA1E0AF4CE}" srcId="{33435BCF-F34D-4A2B-9BEB-67041BD10A1C}" destId="{EA63D6FA-3BD6-4CBD-8496-7708D0CE59B6}" srcOrd="0" destOrd="0" parTransId="{75FDED60-96B4-4989-8C1A-3A0E88817526}" sibTransId="{D306DD46-417E-4E2E-84F3-82C095E31052}"/>
    <dgm:cxn modelId="{D7D7E3F2-9147-48B9-B780-652C259CA473}" type="presOf" srcId="{EA63D6FA-3BD6-4CBD-8496-7708D0CE59B6}" destId="{CE882114-3E43-41A4-AF33-11491B939C3F}" srcOrd="0" destOrd="0" presId="urn:microsoft.com/office/officeart/2009/3/layout/SnapshotPictureList"/>
    <dgm:cxn modelId="{5556ABD1-BC6A-4B54-BF8F-2FDED5813A73}" type="presParOf" srcId="{96626CEE-23EE-4B5B-A8A9-DF90B2DC6FC1}" destId="{8F908866-67D8-4B94-91FA-C3AD4687DA27}" srcOrd="0" destOrd="0" presId="urn:microsoft.com/office/officeart/2009/3/layout/SnapshotPictureList"/>
    <dgm:cxn modelId="{11AAB019-73E8-42E5-A5AE-492A85585E8B}" type="presParOf" srcId="{8F908866-67D8-4B94-91FA-C3AD4687DA27}" destId="{5BF0E43A-5531-4AFB-BC3C-67CF5F878763}" srcOrd="0" destOrd="0" presId="urn:microsoft.com/office/officeart/2009/3/layout/SnapshotPictureList"/>
    <dgm:cxn modelId="{EA62572F-3575-44D4-B43A-1DFA399CC82C}" type="presParOf" srcId="{8F908866-67D8-4B94-91FA-C3AD4687DA27}" destId="{CE882114-3E43-41A4-AF33-11491B939C3F}" srcOrd="1" destOrd="0" presId="urn:microsoft.com/office/officeart/2009/3/layout/SnapshotPictureList"/>
    <dgm:cxn modelId="{6E1D58B1-6929-4318-9A86-B5B67448EDFE}" type="presParOf" srcId="{8F908866-67D8-4B94-91FA-C3AD4687DA27}" destId="{4A71235A-5780-4CF0-8FF2-4D6E1708C319}" srcOrd="2" destOrd="0" presId="urn:microsoft.com/office/officeart/2009/3/layout/SnapshotPictureList"/>
    <dgm:cxn modelId="{9AC9AE4E-29E9-4724-B97E-46B811ED89B3}" type="presParOf" srcId="{8F908866-67D8-4B94-91FA-C3AD4687DA27}" destId="{CACBDFBE-17D3-448E-9D81-6611795CFD0E}" srcOrd="3" destOrd="0" presId="urn:microsoft.com/office/officeart/2009/3/layout/SnapshotPictureList"/>
    <dgm:cxn modelId="{BF78B0C9-37F6-451A-8806-0638A7A69B81}" type="presParOf" srcId="{8F908866-67D8-4B94-91FA-C3AD4687DA27}" destId="{11218392-93FA-4710-A52A-6D7FC7F6AE1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E9424-BAD6-48EB-ABDC-766B5725BF93}">
      <dsp:nvSpPr>
        <dsp:cNvPr id="0" name=""/>
        <dsp:cNvSpPr/>
      </dsp:nvSpPr>
      <dsp:spPr>
        <a:xfrm>
          <a:off x="79027" y="590391"/>
          <a:ext cx="2014015" cy="131517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6573D-D4AE-40FD-B9C8-5779229BEC34}">
      <dsp:nvSpPr>
        <dsp:cNvPr id="0" name=""/>
        <dsp:cNvSpPr/>
      </dsp:nvSpPr>
      <dsp:spPr>
        <a:xfrm>
          <a:off x="0" y="212372"/>
          <a:ext cx="1936578" cy="135567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30CA1-290C-4AC8-8C1C-464308795EFB}">
      <dsp:nvSpPr>
        <dsp:cNvPr id="0" name=""/>
        <dsp:cNvSpPr/>
      </dsp:nvSpPr>
      <dsp:spPr>
        <a:xfrm>
          <a:off x="156223" y="1538259"/>
          <a:ext cx="1857839" cy="354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注射</a:t>
          </a:r>
        </a:p>
      </dsp:txBody>
      <dsp:txXfrm>
        <a:off x="156223" y="1538259"/>
        <a:ext cx="1857839" cy="354171"/>
      </dsp:txXfrm>
    </dsp:sp>
    <dsp:sp modelId="{EE618CC8-BE29-4185-85B4-00D25170C8CA}">
      <dsp:nvSpPr>
        <dsp:cNvPr id="0" name=""/>
        <dsp:cNvSpPr/>
      </dsp:nvSpPr>
      <dsp:spPr>
        <a:xfrm>
          <a:off x="2175034" y="531380"/>
          <a:ext cx="920785" cy="143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5E831-12DC-4E2B-9B53-07E03BD710CF}">
      <dsp:nvSpPr>
        <dsp:cNvPr id="0" name=""/>
        <dsp:cNvSpPr/>
      </dsp:nvSpPr>
      <dsp:spPr>
        <a:xfrm>
          <a:off x="15142" y="305168"/>
          <a:ext cx="2182921" cy="1684193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921F7-8B14-4735-A551-37F7F863509E}">
      <dsp:nvSpPr>
        <dsp:cNvPr id="0" name=""/>
        <dsp:cNvSpPr/>
      </dsp:nvSpPr>
      <dsp:spPr>
        <a:xfrm>
          <a:off x="1620" y="242116"/>
          <a:ext cx="1973254" cy="138135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2D9B4-93E7-43C9-9361-03A442502A49}">
      <dsp:nvSpPr>
        <dsp:cNvPr id="0" name=""/>
        <dsp:cNvSpPr/>
      </dsp:nvSpPr>
      <dsp:spPr>
        <a:xfrm>
          <a:off x="111412" y="1651988"/>
          <a:ext cx="1973383" cy="252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烟吸</a:t>
          </a:r>
        </a:p>
      </dsp:txBody>
      <dsp:txXfrm>
        <a:off x="111412" y="1651988"/>
        <a:ext cx="1973383" cy="252339"/>
      </dsp:txXfrm>
    </dsp:sp>
    <dsp:sp modelId="{6C032CD6-232C-460C-A82C-F5C05BCF8574}">
      <dsp:nvSpPr>
        <dsp:cNvPr id="0" name=""/>
        <dsp:cNvSpPr/>
      </dsp:nvSpPr>
      <dsp:spPr>
        <a:xfrm>
          <a:off x="2216226" y="417095"/>
          <a:ext cx="938224" cy="1460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39439-D06D-4829-A8DA-F65BD338B8DD}">
      <dsp:nvSpPr>
        <dsp:cNvPr id="0" name=""/>
        <dsp:cNvSpPr/>
      </dsp:nvSpPr>
      <dsp:spPr>
        <a:xfrm>
          <a:off x="87513" y="354443"/>
          <a:ext cx="2230275" cy="158708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019D2-D56D-45B5-BCC8-FB478B0F470B}">
      <dsp:nvSpPr>
        <dsp:cNvPr id="0" name=""/>
        <dsp:cNvSpPr/>
      </dsp:nvSpPr>
      <dsp:spPr>
        <a:xfrm>
          <a:off x="1761" y="164276"/>
          <a:ext cx="2144523" cy="150124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3060B-81E6-418F-97CD-3D001AFF3278}">
      <dsp:nvSpPr>
        <dsp:cNvPr id="0" name=""/>
        <dsp:cNvSpPr/>
      </dsp:nvSpPr>
      <dsp:spPr>
        <a:xfrm>
          <a:off x="174706" y="1666057"/>
          <a:ext cx="2057330" cy="188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烫吸</a:t>
          </a:r>
        </a:p>
      </dsp:txBody>
      <dsp:txXfrm>
        <a:off x="174706" y="1666057"/>
        <a:ext cx="2057330" cy="188389"/>
      </dsp:txXfrm>
    </dsp:sp>
    <dsp:sp modelId="{FDBA3292-4B83-4306-ABBA-DC76D27D07CD}">
      <dsp:nvSpPr>
        <dsp:cNvPr id="0" name=""/>
        <dsp:cNvSpPr/>
      </dsp:nvSpPr>
      <dsp:spPr>
        <a:xfrm>
          <a:off x="2408585" y="354443"/>
          <a:ext cx="1019657" cy="1587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1FE8C-CDFC-4906-B6EC-ED25006E507D}">
      <dsp:nvSpPr>
        <dsp:cNvPr id="0" name=""/>
        <dsp:cNvSpPr/>
      </dsp:nvSpPr>
      <dsp:spPr>
        <a:xfrm>
          <a:off x="89430" y="339138"/>
          <a:ext cx="2279145" cy="1621865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5B3F3-170D-4F2C-AE65-FAE203E4CCC7}">
      <dsp:nvSpPr>
        <dsp:cNvPr id="0" name=""/>
        <dsp:cNvSpPr/>
      </dsp:nvSpPr>
      <dsp:spPr>
        <a:xfrm>
          <a:off x="1799" y="144805"/>
          <a:ext cx="2191514" cy="153414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E90AF-72A5-4E09-8284-26A475122D7D}">
      <dsp:nvSpPr>
        <dsp:cNvPr id="0" name=""/>
        <dsp:cNvSpPr/>
      </dsp:nvSpPr>
      <dsp:spPr>
        <a:xfrm>
          <a:off x="178534" y="1679493"/>
          <a:ext cx="2102410" cy="192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鼻息</a:t>
          </a:r>
        </a:p>
      </dsp:txBody>
      <dsp:txXfrm>
        <a:off x="178534" y="1679493"/>
        <a:ext cx="2102410" cy="192517"/>
      </dsp:txXfrm>
    </dsp:sp>
    <dsp:sp modelId="{E15AD18A-4C1D-4F2E-8751-7840CDA9104C}">
      <dsp:nvSpPr>
        <dsp:cNvPr id="0" name=""/>
        <dsp:cNvSpPr/>
      </dsp:nvSpPr>
      <dsp:spPr>
        <a:xfrm>
          <a:off x="2461362" y="339138"/>
          <a:ext cx="1042000" cy="1621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E43A-5531-4AFB-BC3C-67CF5F878763}">
      <dsp:nvSpPr>
        <dsp:cNvPr id="0" name=""/>
        <dsp:cNvSpPr/>
      </dsp:nvSpPr>
      <dsp:spPr>
        <a:xfrm>
          <a:off x="31643" y="586113"/>
          <a:ext cx="2415953" cy="136293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18392-93FA-4710-A52A-6D7FC7F6AE14}">
      <dsp:nvSpPr>
        <dsp:cNvPr id="0" name=""/>
        <dsp:cNvSpPr/>
      </dsp:nvSpPr>
      <dsp:spPr>
        <a:xfrm>
          <a:off x="31631" y="154064"/>
          <a:ext cx="2126669" cy="150947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82114-3E43-41A4-AF33-11491B939C3F}">
      <dsp:nvSpPr>
        <dsp:cNvPr id="0" name=""/>
        <dsp:cNvSpPr/>
      </dsp:nvSpPr>
      <dsp:spPr>
        <a:xfrm>
          <a:off x="189125" y="1738237"/>
          <a:ext cx="1766760" cy="161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口服</a:t>
          </a:r>
        </a:p>
      </dsp:txBody>
      <dsp:txXfrm>
        <a:off x="189125" y="1738237"/>
        <a:ext cx="1766760" cy="161781"/>
      </dsp:txXfrm>
    </dsp:sp>
    <dsp:sp modelId="{4A71235A-5780-4CF0-8FF2-4D6E1708C319}">
      <dsp:nvSpPr>
        <dsp:cNvPr id="0" name=""/>
        <dsp:cNvSpPr/>
      </dsp:nvSpPr>
      <dsp:spPr>
        <a:xfrm>
          <a:off x="2244741" y="747048"/>
          <a:ext cx="875644" cy="1362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B819-DBCF-40DB-AF79-B8FC421A4E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F81E0-0193-45C0-BBAF-FDC9414E3B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7"/>
          <a:stretch>
            <a:fillRect/>
          </a:stretch>
        </p:blipFill>
        <p:spPr>
          <a:xfrm>
            <a:off x="-1" y="316"/>
            <a:ext cx="9144001" cy="51431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"/>
          <a:stretch>
            <a:fillRect/>
          </a:stretch>
        </p:blipFill>
        <p:spPr>
          <a:xfrm>
            <a:off x="251435" y="3268252"/>
            <a:ext cx="8892565" cy="1820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90" y="0"/>
            <a:ext cx="1307610" cy="1228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D43BE-689E-477E-97B5-EAFB32794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6790-E5D6-415A-873A-DAAC43A8C2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.xml"/><Relationship Id="rId20" Type="http://schemas.openxmlformats.org/officeDocument/2006/relationships/themeOverride" Target="../theme/themeOverride1.xml"/><Relationship Id="rId2" Type="http://schemas.openxmlformats.org/officeDocument/2006/relationships/image" Target="../media/image4.jpeg"/><Relationship Id="rId19" Type="http://schemas.openxmlformats.org/officeDocument/2006/relationships/tags" Target="../tags/tag10.xml"/><Relationship Id="rId18" Type="http://schemas.openxmlformats.org/officeDocument/2006/relationships/tags" Target="../tags/tag9.xml"/><Relationship Id="rId17" Type="http://schemas.openxmlformats.org/officeDocument/2006/relationships/tags" Target="../tags/tag8.xml"/><Relationship Id="rId16" Type="http://schemas.microsoft.com/office/2007/relationships/hdphoto" Target="../media/image12.wdp"/><Relationship Id="rId15" Type="http://schemas.openxmlformats.org/officeDocument/2006/relationships/image" Target="../media/image11.png"/><Relationship Id="rId14" Type="http://schemas.openxmlformats.org/officeDocument/2006/relationships/tags" Target="../tags/tag7.xml"/><Relationship Id="rId13" Type="http://schemas.openxmlformats.org/officeDocument/2006/relationships/image" Target="../media/image10.png"/><Relationship Id="rId12" Type="http://schemas.openxmlformats.org/officeDocument/2006/relationships/tags" Target="../tags/tag6.xml"/><Relationship Id="rId11" Type="http://schemas.openxmlformats.org/officeDocument/2006/relationships/image" Target="../media/image9.png"/><Relationship Id="rId10" Type="http://schemas.openxmlformats.org/officeDocument/2006/relationships/tags" Target="../tags/tag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32.png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9.xml"/><Relationship Id="rId7" Type="http://schemas.openxmlformats.org/officeDocument/2006/relationships/image" Target="../media/image18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9" Type="http://schemas.openxmlformats.org/officeDocument/2006/relationships/notesSlide" Target="../notesSlides/notesSlide25.xml"/><Relationship Id="rId28" Type="http://schemas.openxmlformats.org/officeDocument/2006/relationships/slideLayout" Target="../slideLayouts/slideLayout4.xml"/><Relationship Id="rId27" Type="http://schemas.openxmlformats.org/officeDocument/2006/relationships/themeOverride" Target="../theme/themeOverride10.xml"/><Relationship Id="rId26" Type="http://schemas.openxmlformats.org/officeDocument/2006/relationships/image" Target="../media/image32.png"/><Relationship Id="rId25" Type="http://schemas.microsoft.com/office/2007/relationships/diagramDrawing" Target="../diagrams/drawing5.xml"/><Relationship Id="rId24" Type="http://schemas.openxmlformats.org/officeDocument/2006/relationships/diagramColors" Target="../diagrams/colors5.xml"/><Relationship Id="rId23" Type="http://schemas.openxmlformats.org/officeDocument/2006/relationships/diagramQuickStyle" Target="../diagrams/quickStyle5.xml"/><Relationship Id="rId22" Type="http://schemas.openxmlformats.org/officeDocument/2006/relationships/diagramLayout" Target="../diagrams/layout5.xml"/><Relationship Id="rId21" Type="http://schemas.openxmlformats.org/officeDocument/2006/relationships/diagramData" Target="../diagrams/data5.xml"/><Relationship Id="rId20" Type="http://schemas.microsoft.com/office/2007/relationships/diagramDrawing" Target="../diagrams/drawing4.xml"/><Relationship Id="rId2" Type="http://schemas.openxmlformats.org/officeDocument/2006/relationships/diagramLayout" Target="../diagrams/layout1.xml"/><Relationship Id="rId19" Type="http://schemas.openxmlformats.org/officeDocument/2006/relationships/diagramColors" Target="../diagrams/colors4.xml"/><Relationship Id="rId18" Type="http://schemas.openxmlformats.org/officeDocument/2006/relationships/diagramQuickStyle" Target="../diagrams/quickStyle4.xml"/><Relationship Id="rId17" Type="http://schemas.openxmlformats.org/officeDocument/2006/relationships/diagramLayout" Target="../diagrams/layout4.xml"/><Relationship Id="rId16" Type="http://schemas.openxmlformats.org/officeDocument/2006/relationships/diagramData" Target="../diagrams/data4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image69.wdp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4.xml"/><Relationship Id="rId10" Type="http://schemas.openxmlformats.org/officeDocument/2006/relationships/themeOverride" Target="../theme/themeOverride11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12.xml"/><Relationship Id="rId7" Type="http://schemas.openxmlformats.org/officeDocument/2006/relationships/image" Target="../media/image18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7.xml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9" Type="http://schemas.openxmlformats.org/officeDocument/2006/relationships/notesSlide" Target="../notesSlides/notesSlide28.xml"/><Relationship Id="rId28" Type="http://schemas.openxmlformats.org/officeDocument/2006/relationships/slideLayout" Target="../slideLayouts/slideLayout4.xml"/><Relationship Id="rId27" Type="http://schemas.openxmlformats.org/officeDocument/2006/relationships/themeOverride" Target="../theme/themeOverride13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3.xml"/><Relationship Id="rId7" Type="http://schemas.openxmlformats.org/officeDocument/2006/relationships/image" Target="../media/image18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9" Type="http://schemas.openxmlformats.org/officeDocument/2006/relationships/notesSlide" Target="../notesSlides/notesSlide30.xml"/><Relationship Id="rId28" Type="http://schemas.openxmlformats.org/officeDocument/2006/relationships/slideLayout" Target="../slideLayouts/slideLayout4.xml"/><Relationship Id="rId27" Type="http://schemas.openxmlformats.org/officeDocument/2006/relationships/themeOverride" Target="../theme/themeOverride15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4" Type="http://schemas.openxmlformats.org/officeDocument/2006/relationships/notesSlide" Target="../notesSlides/notesSlide31.xml"/><Relationship Id="rId23" Type="http://schemas.openxmlformats.org/officeDocument/2006/relationships/slideLayout" Target="../slideLayouts/slideLayout4.xml"/><Relationship Id="rId22" Type="http://schemas.openxmlformats.org/officeDocument/2006/relationships/themeOverride" Target="../theme/themeOverride16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1" Type="http://schemas.openxmlformats.org/officeDocument/2006/relationships/notesSlide" Target="../notesSlides/notesSlide3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83.xml"/><Relationship Id="rId19" Type="http://schemas.openxmlformats.org/officeDocument/2006/relationships/themeOverride" Target="../theme/themeOverride17.xml"/><Relationship Id="rId18" Type="http://schemas.openxmlformats.org/officeDocument/2006/relationships/image" Target="../media/image77.jpeg"/><Relationship Id="rId17" Type="http://schemas.openxmlformats.org/officeDocument/2006/relationships/image" Target="../media/image76.jpe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4" Type="http://schemas.openxmlformats.org/officeDocument/2006/relationships/notesSlide" Target="../notesSlides/notesSlide33.xml"/><Relationship Id="rId23" Type="http://schemas.openxmlformats.org/officeDocument/2006/relationships/slideLayout" Target="../slideLayouts/slideLayout4.xml"/><Relationship Id="rId22" Type="http://schemas.openxmlformats.org/officeDocument/2006/relationships/themeOverride" Target="../theme/themeOverride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79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78.png"/><Relationship Id="rId2" Type="http://schemas.openxmlformats.org/officeDocument/2006/relationships/tags" Target="../tags/tag118.xml"/><Relationship Id="rId16" Type="http://schemas.openxmlformats.org/officeDocument/2006/relationships/notesSlide" Target="../notesSlides/notesSlide34.xml"/><Relationship Id="rId15" Type="http://schemas.openxmlformats.org/officeDocument/2006/relationships/slideLayout" Target="../slideLayouts/slideLayout4.xml"/><Relationship Id="rId14" Type="http://schemas.openxmlformats.org/officeDocument/2006/relationships/themeOverride" Target="../theme/themeOverride19.xml"/><Relationship Id="rId13" Type="http://schemas.openxmlformats.org/officeDocument/2006/relationships/tags" Target="../tags/tag125.xml"/><Relationship Id="rId12" Type="http://schemas.openxmlformats.org/officeDocument/2006/relationships/image" Target="../media/image81.png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83.png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image" Target="../media/image82.png"/><Relationship Id="rId1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1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0.jpeg"/><Relationship Id="rId1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1.jpeg"/><Relationship Id="rId1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themeOverride" Target="../theme/themeOverride5.xml"/><Relationship Id="rId4" Type="http://schemas.openxmlformats.org/officeDocument/2006/relationships/image" Target="../media/image25.png"/><Relationship Id="rId3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4.xml"/><Relationship Id="rId21" Type="http://schemas.openxmlformats.org/officeDocument/2006/relationships/themeOverride" Target="../theme/themeOverride8.xml"/><Relationship Id="rId20" Type="http://schemas.openxmlformats.org/officeDocument/2006/relationships/image" Target="../media/image50.png"/><Relationship Id="rId2" Type="http://schemas.openxmlformats.org/officeDocument/2006/relationships/image" Target="../media/image32.png"/><Relationship Id="rId19" Type="http://schemas.openxmlformats.org/officeDocument/2006/relationships/image" Target="../media/image49.jpeg"/><Relationship Id="rId18" Type="http://schemas.openxmlformats.org/officeDocument/2006/relationships/image" Target="../media/image48.png"/><Relationship Id="rId17" Type="http://schemas.openxmlformats.org/officeDocument/2006/relationships/image" Target="../media/image47.png"/><Relationship Id="rId16" Type="http://schemas.openxmlformats.org/officeDocument/2006/relationships/image" Target="../media/image46.png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_图片 6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00" l="320" r="99120">
                        <a14:foregroundMark x1="12080" y1="49400" x2="20480" y2="91100"/>
                        <a14:foregroundMark x1="20480" y1="91100" x2="20480" y2="91100"/>
                        <a14:foregroundMark x1="4600" y1="89500" x2="93480" y2="99800"/>
                        <a14:foregroundMark x1="93480" y1="99800" x2="97160" y2="90200"/>
                        <a14:foregroundMark x1="97160" y1="90200" x2="99120" y2="75300"/>
                        <a14:foregroundMark x1="99120" y1="75300" x2="97920" y2="64100"/>
                        <a14:foregroundMark x1="54760" y1="69700" x2="90800" y2="62300"/>
                        <a14:foregroundMark x1="90800" y1="62300" x2="96560" y2="57400"/>
                        <a14:foregroundMark x1="96560" y1="57400" x2="96680" y2="57400"/>
                        <a14:foregroundMark x1="98080" y1="97000" x2="80640" y2="96700"/>
                        <a14:foregroundMark x1="77320" y1="62100" x2="56520" y2="62400"/>
                        <a14:foregroundMark x1="56520" y1="62400" x2="49680" y2="70100"/>
                        <a14:foregroundMark x1="1120" y1="65300" x2="3160" y2="94700"/>
                        <a14:foregroundMark x1="3800" y1="57000" x2="14920" y2="43900"/>
                        <a14:foregroundMark x1="21600" y1="57800" x2="18080" y2="51000"/>
                        <a14:foregroundMark x1="17000" y1="41500" x2="7160" y2="53400"/>
                        <a14:foregroundMark x1="320" y1="55400" x2="480" y2="58600"/>
                        <a14:foregroundMark x1="5880" y1="41500" x2="15240" y2="50600"/>
                        <a14:foregroundMark x1="15560" y1="42300" x2="5400" y2="53400"/>
                        <a14:foregroundMark x1="22240" y1="50600" x2="13960" y2="60100"/>
                        <a14:foregroundMark x1="48720" y1="69700" x2="49680" y2="6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1"/>
          <a:stretch>
            <a:fillRect/>
          </a:stretch>
        </p:blipFill>
        <p:spPr>
          <a:xfrm>
            <a:off x="0" y="2927441"/>
            <a:ext cx="9144000" cy="2270578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49" y="1221909"/>
            <a:ext cx="2277235" cy="3419954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0" y="125388"/>
            <a:ext cx="1262063" cy="1152525"/>
          </a:xfrm>
          <a:prstGeom prst="rect">
            <a:avLst/>
          </a:prstGeom>
        </p:spPr>
      </p:pic>
      <p:pic>
        <p:nvPicPr>
          <p:cNvPr id="56" name="PA_图片 5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732" y="2182621"/>
            <a:ext cx="1702371" cy="2178230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864" y="3404944"/>
            <a:ext cx="2311550" cy="1793444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021" b="84220" l="56958" r="79207">
                        <a14:foregroundMark x1="65615" y1="37564" x2="73625" y2="36192"/>
                        <a14:foregroundMark x1="58010" y1="47684" x2="58738" y2="59691"/>
                        <a14:foregroundMark x1="62460" y1="48885" x2="72573" y2="43911"/>
                        <a14:foregroundMark x1="65129" y1="42710" x2="70874" y2="82676"/>
                        <a14:foregroundMark x1="70874" y1="82676" x2="70955" y2="83019"/>
                        <a14:foregroundMark x1="69903" y1="39623" x2="68447" y2="70326"/>
                        <a14:foregroundMark x1="68447" y1="70326" x2="66181" y2="82847"/>
                        <a14:foregroundMark x1="74838" y1="48199" x2="76214" y2="79931"/>
                        <a14:foregroundMark x1="74029" y1="63808" x2="72492" y2="78388"/>
                        <a14:foregroundMark x1="73301" y1="80617" x2="64078" y2="82847"/>
                        <a14:foregroundMark x1="64078" y1="82847" x2="58172" y2="68439"/>
                        <a14:foregroundMark x1="58172" y1="68439" x2="56958" y2="49571"/>
                        <a14:foregroundMark x1="56958" y1="49571" x2="57120" y2="48370"/>
                        <a14:foregroundMark x1="57686" y1="53173" x2="63430" y2="73413"/>
                        <a14:foregroundMark x1="59223" y1="52487" x2="66019" y2="80274"/>
                        <a14:foregroundMark x1="56958" y1="58491" x2="57443" y2="61407"/>
                        <a14:foregroundMark x1="59142" y1="48885" x2="74191" y2="39794"/>
                        <a14:foregroundMark x1="63430" y1="44254" x2="70955" y2="39794"/>
                        <a14:foregroundMark x1="65534" y1="40652" x2="66828" y2="42367"/>
                        <a14:foregroundMark x1="64159" y1="52144" x2="67880" y2="70497"/>
                        <a14:foregroundMark x1="67880" y1="70497" x2="67961" y2="71355"/>
                        <a14:foregroundMark x1="70631" y1="49228" x2="68123" y2="67410"/>
                        <a14:foregroundMark x1="68123" y1="67410" x2="68123" y2="67581"/>
                        <a14:foregroundMark x1="72411" y1="48714" x2="72411" y2="71355"/>
                        <a14:foregroundMark x1="71117" y1="47513" x2="73706" y2="46141"/>
                        <a14:foregroundMark x1="73867" y1="52487" x2="76133" y2="52830"/>
                        <a14:foregroundMark x1="76699" y1="60206" x2="77994" y2="72727"/>
                        <a14:foregroundMark x1="78964" y1="67753" x2="79288" y2="72041"/>
                        <a14:foregroundMark x1="75000" y1="75472" x2="71602" y2="79931"/>
                        <a14:foregroundMark x1="64320" y1="79074" x2="61974" y2="82676"/>
                        <a14:foregroundMark x1="68366" y1="84220" x2="70227" y2="83019"/>
                        <a14:foregroundMark x1="64482" y1="66038" x2="66828" y2="73242"/>
                        <a14:foregroundMark x1="62864" y1="55575" x2="64887" y2="62779"/>
                        <a14:foregroundMark x1="62783" y1="50257" x2="63673" y2="59005"/>
                        <a14:foregroundMark x1="60437" y1="54031" x2="65777" y2="54717"/>
                        <a14:foregroundMark x1="62217" y1="57118" x2="63511" y2="63808"/>
                        <a14:foregroundMark x1="72168" y1="62264" x2="71521" y2="77530"/>
                        <a14:foregroundMark x1="70955" y1="60034" x2="70712" y2="70326"/>
                        <a14:backgroundMark x1="58252" y1="35849" x2="59871" y2="34477"/>
                        <a14:backgroundMark x1="55987" y1="36707" x2="59385" y2="36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45" t="34378" r="19533" b="14801"/>
          <a:stretch>
            <a:fillRect/>
          </a:stretch>
        </p:blipFill>
        <p:spPr>
          <a:xfrm>
            <a:off x="4508667" y="1277598"/>
            <a:ext cx="1211945" cy="1184703"/>
          </a:xfrm>
          <a:prstGeom prst="rect">
            <a:avLst/>
          </a:prstGeom>
        </p:spPr>
      </p:pic>
      <p:sp>
        <p:nvSpPr>
          <p:cNvPr id="65" name="PA_矩形 64"/>
          <p:cNvSpPr/>
          <p:nvPr>
            <p:custDataLst>
              <p:tags r:id="rId17"/>
            </p:custDataLst>
          </p:nvPr>
        </p:nvSpPr>
        <p:spPr>
          <a:xfrm>
            <a:off x="2884297" y="4117304"/>
            <a:ext cx="4017346" cy="36830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广东联众戒毒社会工作服务中心</a:t>
            </a:r>
            <a:endParaRPr lang="zh-CN" altLang="en-US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PA_任意多边形 206"/>
          <p:cNvSpPr/>
          <p:nvPr>
            <p:custDataLst>
              <p:tags r:id="rId18"/>
            </p:custDataLst>
          </p:nvPr>
        </p:nvSpPr>
        <p:spPr bwMode="auto">
          <a:xfrm>
            <a:off x="6364643" y="640396"/>
            <a:ext cx="950571" cy="504383"/>
          </a:xfrm>
          <a:custGeom>
            <a:avLst/>
            <a:gdLst>
              <a:gd name="T0" fmla="*/ 179 w 241"/>
              <a:gd name="T1" fmla="*/ 25 h 128"/>
              <a:gd name="T2" fmla="*/ 157 w 241"/>
              <a:gd name="T3" fmla="*/ 31 h 128"/>
              <a:gd name="T4" fmla="*/ 108 w 241"/>
              <a:gd name="T5" fmla="*/ 0 h 128"/>
              <a:gd name="T6" fmla="*/ 58 w 241"/>
              <a:gd name="T7" fmla="*/ 32 h 128"/>
              <a:gd name="T8" fmla="*/ 43 w 241"/>
              <a:gd name="T9" fmla="*/ 26 h 128"/>
              <a:gd name="T10" fmla="*/ 17 w 241"/>
              <a:gd name="T11" fmla="*/ 52 h 128"/>
              <a:gd name="T12" fmla="*/ 18 w 241"/>
              <a:gd name="T13" fmla="*/ 59 h 128"/>
              <a:gd name="T14" fmla="*/ 0 w 241"/>
              <a:gd name="T15" fmla="*/ 91 h 128"/>
              <a:gd name="T16" fmla="*/ 37 w 241"/>
              <a:gd name="T17" fmla="*/ 128 h 128"/>
              <a:gd name="T18" fmla="*/ 37 w 241"/>
              <a:gd name="T19" fmla="*/ 128 h 128"/>
              <a:gd name="T20" fmla="*/ 37 w 241"/>
              <a:gd name="T21" fmla="*/ 128 h 128"/>
              <a:gd name="T22" fmla="*/ 37 w 241"/>
              <a:gd name="T23" fmla="*/ 128 h 128"/>
              <a:gd name="T24" fmla="*/ 38 w 241"/>
              <a:gd name="T25" fmla="*/ 128 h 128"/>
              <a:gd name="T26" fmla="*/ 211 w 241"/>
              <a:gd name="T27" fmla="*/ 128 h 128"/>
              <a:gd name="T28" fmla="*/ 212 w 241"/>
              <a:gd name="T29" fmla="*/ 128 h 128"/>
              <a:gd name="T30" fmla="*/ 241 w 241"/>
              <a:gd name="T31" fmla="*/ 99 h 128"/>
              <a:gd name="T32" fmla="*/ 223 w 241"/>
              <a:gd name="T33" fmla="*/ 72 h 128"/>
              <a:gd name="T34" fmla="*/ 223 w 241"/>
              <a:gd name="T35" fmla="*/ 69 h 128"/>
              <a:gd name="T36" fmla="*/ 179 w 241"/>
              <a:gd name="T37" fmla="*/ 2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1" h="128">
                <a:moveTo>
                  <a:pt x="179" y="25"/>
                </a:moveTo>
                <a:cubicBezTo>
                  <a:pt x="171" y="25"/>
                  <a:pt x="164" y="27"/>
                  <a:pt x="157" y="31"/>
                </a:cubicBezTo>
                <a:cubicBezTo>
                  <a:pt x="148" y="13"/>
                  <a:pt x="129" y="0"/>
                  <a:pt x="108" y="0"/>
                </a:cubicBezTo>
                <a:cubicBezTo>
                  <a:pt x="86" y="0"/>
                  <a:pt x="67" y="13"/>
                  <a:pt x="58" y="32"/>
                </a:cubicBezTo>
                <a:cubicBezTo>
                  <a:pt x="54" y="28"/>
                  <a:pt x="49" y="26"/>
                  <a:pt x="43" y="26"/>
                </a:cubicBezTo>
                <a:cubicBezTo>
                  <a:pt x="29" y="26"/>
                  <a:pt x="17" y="38"/>
                  <a:pt x="17" y="52"/>
                </a:cubicBezTo>
                <a:cubicBezTo>
                  <a:pt x="17" y="54"/>
                  <a:pt x="18" y="57"/>
                  <a:pt x="18" y="59"/>
                </a:cubicBezTo>
                <a:cubicBezTo>
                  <a:pt x="8" y="66"/>
                  <a:pt x="0" y="77"/>
                  <a:pt x="0" y="91"/>
                </a:cubicBezTo>
                <a:cubicBezTo>
                  <a:pt x="0" y="111"/>
                  <a:pt x="1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1" y="128"/>
                  <a:pt x="212" y="128"/>
                  <a:pt x="212" y="128"/>
                </a:cubicBezTo>
                <a:cubicBezTo>
                  <a:pt x="228" y="128"/>
                  <a:pt x="241" y="115"/>
                  <a:pt x="241" y="99"/>
                </a:cubicBezTo>
                <a:cubicBezTo>
                  <a:pt x="241" y="87"/>
                  <a:pt x="234" y="76"/>
                  <a:pt x="223" y="72"/>
                </a:cubicBezTo>
                <a:cubicBezTo>
                  <a:pt x="223" y="71"/>
                  <a:pt x="223" y="70"/>
                  <a:pt x="223" y="69"/>
                </a:cubicBezTo>
                <a:cubicBezTo>
                  <a:pt x="223" y="45"/>
                  <a:pt x="204" y="25"/>
                  <a:pt x="179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悠然体简" panose="00020600040101010101" pitchFamily="18" charset="-122"/>
              <a:ea typeface="汉仪悠然体简" panose="00020600040101010101" pitchFamily="18" charset="-122"/>
            </a:endParaRPr>
          </a:p>
        </p:txBody>
      </p:sp>
      <p:sp>
        <p:nvSpPr>
          <p:cNvPr id="67" name="PA_任意多边形 206"/>
          <p:cNvSpPr/>
          <p:nvPr>
            <p:custDataLst>
              <p:tags r:id="rId19"/>
            </p:custDataLst>
          </p:nvPr>
        </p:nvSpPr>
        <p:spPr bwMode="auto">
          <a:xfrm>
            <a:off x="5848545" y="409114"/>
            <a:ext cx="586415" cy="311158"/>
          </a:xfrm>
          <a:custGeom>
            <a:avLst/>
            <a:gdLst>
              <a:gd name="T0" fmla="*/ 179 w 241"/>
              <a:gd name="T1" fmla="*/ 25 h 128"/>
              <a:gd name="T2" fmla="*/ 157 w 241"/>
              <a:gd name="T3" fmla="*/ 31 h 128"/>
              <a:gd name="T4" fmla="*/ 108 w 241"/>
              <a:gd name="T5" fmla="*/ 0 h 128"/>
              <a:gd name="T6" fmla="*/ 58 w 241"/>
              <a:gd name="T7" fmla="*/ 32 h 128"/>
              <a:gd name="T8" fmla="*/ 43 w 241"/>
              <a:gd name="T9" fmla="*/ 26 h 128"/>
              <a:gd name="T10" fmla="*/ 17 w 241"/>
              <a:gd name="T11" fmla="*/ 52 h 128"/>
              <a:gd name="T12" fmla="*/ 18 w 241"/>
              <a:gd name="T13" fmla="*/ 59 h 128"/>
              <a:gd name="T14" fmla="*/ 0 w 241"/>
              <a:gd name="T15" fmla="*/ 91 h 128"/>
              <a:gd name="T16" fmla="*/ 37 w 241"/>
              <a:gd name="T17" fmla="*/ 128 h 128"/>
              <a:gd name="T18" fmla="*/ 37 w 241"/>
              <a:gd name="T19" fmla="*/ 128 h 128"/>
              <a:gd name="T20" fmla="*/ 37 w 241"/>
              <a:gd name="T21" fmla="*/ 128 h 128"/>
              <a:gd name="T22" fmla="*/ 37 w 241"/>
              <a:gd name="T23" fmla="*/ 128 h 128"/>
              <a:gd name="T24" fmla="*/ 38 w 241"/>
              <a:gd name="T25" fmla="*/ 128 h 128"/>
              <a:gd name="T26" fmla="*/ 211 w 241"/>
              <a:gd name="T27" fmla="*/ 128 h 128"/>
              <a:gd name="T28" fmla="*/ 212 w 241"/>
              <a:gd name="T29" fmla="*/ 128 h 128"/>
              <a:gd name="T30" fmla="*/ 241 w 241"/>
              <a:gd name="T31" fmla="*/ 99 h 128"/>
              <a:gd name="T32" fmla="*/ 223 w 241"/>
              <a:gd name="T33" fmla="*/ 72 h 128"/>
              <a:gd name="T34" fmla="*/ 223 w 241"/>
              <a:gd name="T35" fmla="*/ 69 h 128"/>
              <a:gd name="T36" fmla="*/ 179 w 241"/>
              <a:gd name="T37" fmla="*/ 2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1" h="128">
                <a:moveTo>
                  <a:pt x="179" y="25"/>
                </a:moveTo>
                <a:cubicBezTo>
                  <a:pt x="171" y="25"/>
                  <a:pt x="164" y="27"/>
                  <a:pt x="157" y="31"/>
                </a:cubicBezTo>
                <a:cubicBezTo>
                  <a:pt x="148" y="13"/>
                  <a:pt x="129" y="0"/>
                  <a:pt x="108" y="0"/>
                </a:cubicBezTo>
                <a:cubicBezTo>
                  <a:pt x="86" y="0"/>
                  <a:pt x="67" y="13"/>
                  <a:pt x="58" y="32"/>
                </a:cubicBezTo>
                <a:cubicBezTo>
                  <a:pt x="54" y="28"/>
                  <a:pt x="49" y="26"/>
                  <a:pt x="43" y="26"/>
                </a:cubicBezTo>
                <a:cubicBezTo>
                  <a:pt x="29" y="26"/>
                  <a:pt x="17" y="38"/>
                  <a:pt x="17" y="52"/>
                </a:cubicBezTo>
                <a:cubicBezTo>
                  <a:pt x="17" y="54"/>
                  <a:pt x="18" y="57"/>
                  <a:pt x="18" y="59"/>
                </a:cubicBezTo>
                <a:cubicBezTo>
                  <a:pt x="8" y="66"/>
                  <a:pt x="0" y="77"/>
                  <a:pt x="0" y="91"/>
                </a:cubicBezTo>
                <a:cubicBezTo>
                  <a:pt x="0" y="111"/>
                  <a:pt x="1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1" y="128"/>
                  <a:pt x="212" y="128"/>
                  <a:pt x="212" y="128"/>
                </a:cubicBezTo>
                <a:cubicBezTo>
                  <a:pt x="228" y="128"/>
                  <a:pt x="241" y="115"/>
                  <a:pt x="241" y="99"/>
                </a:cubicBezTo>
                <a:cubicBezTo>
                  <a:pt x="241" y="87"/>
                  <a:pt x="234" y="76"/>
                  <a:pt x="223" y="72"/>
                </a:cubicBezTo>
                <a:cubicBezTo>
                  <a:pt x="223" y="71"/>
                  <a:pt x="223" y="70"/>
                  <a:pt x="223" y="69"/>
                </a:cubicBezTo>
                <a:cubicBezTo>
                  <a:pt x="223" y="45"/>
                  <a:pt x="204" y="25"/>
                  <a:pt x="179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悠然体简" panose="00020600040101010101" pitchFamily="18" charset="-122"/>
              <a:ea typeface="汉仪悠然体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8870" y="338556"/>
            <a:ext cx="3841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n w="12700">
                  <a:solidFill>
                    <a:schemeClr val="bg1"/>
                  </a:solidFill>
                </a:ln>
                <a:solidFill>
                  <a:srgbClr val="2191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珍爱生命</a:t>
            </a:r>
            <a:endParaRPr lang="zh-CN" altLang="en-US" sz="6600" b="1" dirty="0">
              <a:ln w="12700">
                <a:solidFill>
                  <a:schemeClr val="bg1"/>
                </a:solidFill>
              </a:ln>
              <a:solidFill>
                <a:srgbClr val="2191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74757" y="1343532"/>
            <a:ext cx="217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n w="12700">
                  <a:solidFill>
                    <a:schemeClr val="bg1"/>
                  </a:solidFill>
                </a:ln>
                <a:solidFill>
                  <a:srgbClr val="5AB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远离</a:t>
            </a:r>
            <a:endParaRPr lang="zh-CN" altLang="en-US" sz="6600" b="1" dirty="0">
              <a:ln w="12700">
                <a:solidFill>
                  <a:schemeClr val="bg1"/>
                </a:solidFill>
              </a:ln>
              <a:solidFill>
                <a:srgbClr val="5AB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80463" y="1343532"/>
            <a:ext cx="1521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n w="12700">
                  <a:solidFill>
                    <a:schemeClr val="bg1"/>
                  </a:solidFill>
                </a:ln>
                <a:solidFill>
                  <a:srgbClr val="5AB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品</a:t>
            </a:r>
            <a:endParaRPr lang="zh-CN" altLang="en-US" sz="6600" b="1" dirty="0">
              <a:ln w="12700">
                <a:solidFill>
                  <a:schemeClr val="bg1"/>
                </a:solidFill>
              </a:ln>
              <a:solidFill>
                <a:srgbClr val="5AB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40200" y="3597851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 dirty="0"/>
          </a:p>
        </p:txBody>
      </p:sp>
      <p:sp>
        <p:nvSpPr>
          <p:cNvPr id="46" name="文本框 6"/>
          <p:cNvSpPr txBox="1"/>
          <p:nvPr/>
        </p:nvSpPr>
        <p:spPr>
          <a:xfrm>
            <a:off x="2482850" y="2528570"/>
            <a:ext cx="5986145" cy="3987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90500"/>
          </a:sp3d>
        </p:spPr>
        <p:txBody>
          <a:bodyPr wrap="square" rtlCol="0">
            <a:spAutoFit/>
          </a:bodyPr>
          <a:p>
            <a:pPr algn="ctr"/>
            <a:r>
              <a:rPr lang="en-US" altLang="zh-CN" sz="2000" b="1" dirty="0" smtClean="0">
                <a:solidFill>
                  <a:srgbClr val="E366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 smtClean="0">
                <a:solidFill>
                  <a:srgbClr val="E366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校园禁毒宣讲</a:t>
            </a:r>
            <a:endParaRPr lang="zh-CN" altLang="en-US" sz="2000" b="1" dirty="0" smtClean="0">
              <a:solidFill>
                <a:srgbClr val="E366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75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975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7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77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8" accel="100000" fill="hold">
                                          <p:stCondLst>
                                            <p:cond delay="87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2" grpId="0"/>
      <p:bldP spid="16" grpId="0"/>
      <p:bldP spid="17" grpId="0"/>
      <p:bldP spid="4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514555" y="1815937"/>
            <a:ext cx="2550134" cy="163576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905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280425" y="1815937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鸦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片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俗称大烟，呈褐色或黑色，长期吸食可引起体质严重衰弱及精神颓废，寿命缩短。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鸦片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6" grpId="0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168134" y="1775481"/>
            <a:ext cx="3022125" cy="1623163"/>
            <a:chOff x="5335" y="1836"/>
            <a:chExt cx="1660" cy="1225"/>
          </a:xfrm>
        </p:grpSpPr>
        <p:sp>
          <p:nvSpPr>
            <p:cNvPr id="9" name="Rectangle 11"/>
            <p:cNvSpPr/>
            <p:nvPr/>
          </p:nvSpPr>
          <p:spPr>
            <a:xfrm>
              <a:off x="5376" y="1906"/>
              <a:ext cx="1473" cy="923"/>
            </a:xfrm>
            <a:prstGeom prst="rect">
              <a:avLst/>
            </a:prstGeom>
            <a:solidFill>
              <a:srgbClr val="80008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pic>
          <p:nvPicPr>
            <p:cNvPr id="10" name="Picture 10" descr="吗啡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35" y="1836"/>
              <a:ext cx="1660" cy="122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280425" y="1815937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吗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啡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是从鸦片中分离出来的一种生物碱，为无色或白色结晶粉末状，具有镇痛、催眠、止咳、止泻等作用。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吗啡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8715" y="2080260"/>
            <a:ext cx="556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jiǎn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347053" y="1654986"/>
            <a:ext cx="2775765" cy="1779349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905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280425" y="1815937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麻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的主要滥用方式是抽吸、饮用、吞服，加工后注射。以卷烟吸食为主。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fontAlgn="auto">
              <a:lnSpc>
                <a:spcPct val="150000"/>
              </a:lnSpc>
              <a:defRPr/>
            </a:pP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3948" y="362357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大</a:t>
            </a:r>
            <a:r>
              <a:rPr lang="zh-CN" altLang="en-US" b="1" dirty="0" smtClean="0">
                <a:solidFill>
                  <a:srgbClr val="FF0000"/>
                </a:solidFill>
              </a:rPr>
              <a:t>麻叶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6" grpId="0" bldLvl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海洛因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681" y="1657239"/>
            <a:ext cx="3027174" cy="18454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88884" y="-37584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484464" y="1551643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海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洛因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成瘾极强，俗称白粉，其毒性比吗啡强5倍以上，有的仅使用一次后就产生精神依赖，曾被称为世界“毒品之王”，是一种危害极大的毒品。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海洛因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可卡因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7727" y="1642974"/>
            <a:ext cx="2774418" cy="19458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280425" y="1815937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可卡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因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是从古柯树叶中提炼制成的一种粉状白色晶体，大量服用会引发惊厥、停止排汗，甚至死亡。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可</a:t>
            </a:r>
            <a:r>
              <a:rPr lang="zh-CN" altLang="en-US" b="1" dirty="0" smtClean="0">
                <a:solidFill>
                  <a:srgbClr val="FF0000"/>
                </a:solidFill>
              </a:rPr>
              <a:t>卡因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77790" y="2485390"/>
            <a:ext cx="478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/>
              <a:t>jué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76910" y="-202566"/>
            <a:ext cx="3454400" cy="2408555"/>
            <a:chOff x="-742040" y="-296134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2040" y="-296134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159642" y="718667"/>
              <a:ext cx="2004017" cy="78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新型毒品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Picture 8" descr="冰毒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90" y="346075"/>
            <a:ext cx="1857375" cy="1663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86787" y="212903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冰</a:t>
            </a:r>
            <a:r>
              <a:rPr lang="zh-CN" altLang="en-US" b="1" dirty="0" smtClean="0">
                <a:solidFill>
                  <a:srgbClr val="FF0000"/>
                </a:solidFill>
              </a:rPr>
              <a:t>毒（煲猪肉）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30" y="346075"/>
            <a:ext cx="1957705" cy="166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1"/>
          <p:cNvSpPr txBox="1"/>
          <p:nvPr/>
        </p:nvSpPr>
        <p:spPr>
          <a:xfrm>
            <a:off x="5643597" y="212903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麻古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1" descr="K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15" y="2650490"/>
            <a:ext cx="2781300" cy="1724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6"/>
          <p:cNvSpPr txBox="1"/>
          <p:nvPr/>
        </p:nvSpPr>
        <p:spPr>
          <a:xfrm>
            <a:off x="1615721" y="4519555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 dirty="0" smtClean="0">
                <a:solidFill>
                  <a:srgbClr val="FF0000"/>
                </a:solidFill>
              </a:rPr>
              <a:t>K</a:t>
            </a:r>
            <a:r>
              <a:rPr lang="zh-CN" altLang="en-US" b="1" dirty="0" smtClean="0">
                <a:solidFill>
                  <a:srgbClr val="FF0000"/>
                </a:solidFill>
              </a:rPr>
              <a:t>粉</a:t>
            </a:r>
            <a:r>
              <a:rPr lang="zh-CN" altLang="en-US" b="1" dirty="0">
                <a:solidFill>
                  <a:srgbClr val="FF0000"/>
                </a:solidFill>
              </a:rPr>
              <a:t>（氯胺酮）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12" descr="摇头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830" y="2650490"/>
            <a:ext cx="3001645" cy="1645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6"/>
          <p:cNvSpPr txBox="1"/>
          <p:nvPr/>
        </p:nvSpPr>
        <p:spPr>
          <a:xfrm>
            <a:off x="6135410" y="4399482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摇头丸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76910" y="-202566"/>
            <a:ext cx="3454400" cy="2408555"/>
            <a:chOff x="-742040" y="-296134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2040" y="-296134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159642" y="718667"/>
              <a:ext cx="2004017" cy="78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新型毒品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Picture 14" descr="12272276_11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735" y="454660"/>
            <a:ext cx="2411730" cy="1671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6"/>
          <p:cNvSpPr txBox="1"/>
          <p:nvPr/>
        </p:nvSpPr>
        <p:spPr>
          <a:xfrm>
            <a:off x="3216951" y="212941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止咳水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90" y="454660"/>
            <a:ext cx="2406015" cy="159258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6541176" y="20475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浴 盐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" y="2640965"/>
            <a:ext cx="2363470" cy="1563370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140964" y="42890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奶茶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3347592" y="45519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彩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虹烟</a:t>
            </a:r>
            <a:endParaRPr lang="zh-CN" altLang="en-US" b="1" dirty="0"/>
          </a:p>
        </p:txBody>
      </p:sp>
      <p:sp>
        <p:nvSpPr>
          <p:cNvPr id="24" name="TextBox 12"/>
          <p:cNvSpPr txBox="1"/>
          <p:nvPr/>
        </p:nvSpPr>
        <p:spPr>
          <a:xfrm>
            <a:off x="4776154" y="45514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咔哇潮饮</a:t>
            </a:r>
            <a:endParaRPr lang="zh-CN" altLang="en-US" b="1" dirty="0"/>
          </a:p>
        </p:txBody>
      </p:sp>
      <p:sp>
        <p:nvSpPr>
          <p:cNvPr id="25" name="TextBox 13"/>
          <p:cNvSpPr txBox="1"/>
          <p:nvPr/>
        </p:nvSpPr>
        <p:spPr>
          <a:xfrm>
            <a:off x="6609420" y="45519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笑气</a:t>
            </a:r>
            <a:endParaRPr lang="zh-CN" altLang="en-US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795" y="2498725"/>
            <a:ext cx="1450975" cy="20142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90" y="2498725"/>
            <a:ext cx="1525270" cy="19919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980" y="2482215"/>
            <a:ext cx="1572260" cy="200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冰毒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610" y="443738"/>
            <a:ext cx="2436427" cy="218172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2917" y="2754512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冰</a:t>
            </a:r>
            <a:r>
              <a:rPr lang="zh-CN" altLang="en-US" b="1" dirty="0" smtClean="0">
                <a:solidFill>
                  <a:srgbClr val="FF0000"/>
                </a:solidFill>
              </a:rPr>
              <a:t>毒（煲猪肉）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16" y="486890"/>
            <a:ext cx="2465970" cy="20954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98232" y="275451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麻古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40135" y="312384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冰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麻古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的成分都是甲基苯丙胺，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对人体中枢神经系统具有极强的刺激作用，吸食后会产生强烈的生理兴奋，严重损害心脏、大脑组织甚至导致死亡，还会造成精神障碍，出现幻觉、妄想。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K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361" y="1679911"/>
            <a:ext cx="2981608" cy="18476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431566" y="1411664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K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是静脉全麻药，一般人只要足量接触二、三次即可上瘾，是一种很危险的精神药品。鼻吸或溶于饮料后饮用，也可卷入香烟中。部分吸食者为了提高兴奋度，还可能将其与其他毒品混用。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611" y="362357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K</a:t>
            </a:r>
            <a:r>
              <a:rPr lang="zh-CN" altLang="en-US" b="1" dirty="0" smtClean="0">
                <a:solidFill>
                  <a:srgbClr val="FF0000"/>
                </a:solidFill>
              </a:rPr>
              <a:t>粉</a:t>
            </a:r>
            <a:r>
              <a:rPr lang="zh-CN" altLang="en-US" b="1" dirty="0">
                <a:solidFill>
                  <a:srgbClr val="FF0000"/>
                </a:solidFill>
              </a:rPr>
              <a:t>（氯胺酮）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摇头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050" y="1639902"/>
            <a:ext cx="3619192" cy="198366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726289" y="1810631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>
              <a:lnSpc>
                <a:spcPct val="150000"/>
              </a:lnSpc>
              <a:defRPr/>
            </a:pPr>
            <a:r>
              <a:rPr lang="zh-CN" altLang="en-US" b="1" dirty="0" smtClean="0">
                <a:solidFill>
                  <a:srgbClr val="FF0000"/>
                </a:solidFill>
              </a:rPr>
              <a:t>         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摇头丸</a:t>
            </a: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外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形五颜六色，形状各异，服用后随音乐头不停地摇摆。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fontAlgn="auto">
              <a:lnSpc>
                <a:spcPct val="150000"/>
              </a:lnSpc>
              <a:defRPr/>
            </a:pP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0" y="364573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摇头丸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sp>
        <p:nvSpPr>
          <p:cNvPr id="12" name="文本框 24"/>
          <p:cNvSpPr txBox="1"/>
          <p:nvPr/>
        </p:nvSpPr>
        <p:spPr>
          <a:xfrm>
            <a:off x="2532055" y="2168605"/>
            <a:ext cx="1895011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什么是吸毒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24"/>
          <p:cNvSpPr txBox="1"/>
          <p:nvPr/>
        </p:nvSpPr>
        <p:spPr>
          <a:xfrm>
            <a:off x="4731971" y="2610294"/>
            <a:ext cx="1810335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毒品的危害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4"/>
          <p:cNvSpPr txBox="1"/>
          <p:nvPr/>
        </p:nvSpPr>
        <p:spPr>
          <a:xfrm>
            <a:off x="6890744" y="2195751"/>
            <a:ext cx="1810335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毒品的预防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3" y="2010120"/>
            <a:ext cx="1139513" cy="10707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59" y="1039573"/>
            <a:ext cx="1139513" cy="107078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83" y="1564906"/>
            <a:ext cx="1139513" cy="107078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73" y="1075061"/>
            <a:ext cx="1139513" cy="1070788"/>
          </a:xfrm>
          <a:prstGeom prst="rect">
            <a:avLst/>
          </a:prstGeom>
        </p:spPr>
      </p:pic>
      <p:sp>
        <p:nvSpPr>
          <p:cNvPr id="27" name="文本框 24"/>
          <p:cNvSpPr txBox="1"/>
          <p:nvPr/>
        </p:nvSpPr>
        <p:spPr>
          <a:xfrm>
            <a:off x="496263" y="3206908"/>
            <a:ext cx="1880618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毒品介绍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83765" y="8971"/>
            <a:ext cx="2628894" cy="1726883"/>
            <a:chOff x="2712561" y="340069"/>
            <a:chExt cx="3718878" cy="277108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61" y="340069"/>
              <a:ext cx="3718878" cy="2771087"/>
            </a:xfrm>
            <a:prstGeom prst="rect">
              <a:avLst/>
            </a:prstGeom>
          </p:spPr>
        </p:pic>
        <p:sp>
          <p:nvSpPr>
            <p:cNvPr id="21" name="文本框 24"/>
            <p:cNvSpPr txBox="1"/>
            <p:nvPr/>
          </p:nvSpPr>
          <p:spPr>
            <a:xfrm>
              <a:off x="3134103" y="1272578"/>
              <a:ext cx="2700924" cy="1720804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defTabSz="1068705">
                <a:defRPr/>
              </a:pPr>
              <a:r>
                <a:rPr lang="zh-CN" alt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068705">
                <a:defRPr/>
              </a:pP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06" y="3191237"/>
            <a:ext cx="3257110" cy="19097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>
            <a:fillRect/>
          </a:stretch>
        </p:blipFill>
        <p:spPr>
          <a:xfrm>
            <a:off x="2647970" y="3590440"/>
            <a:ext cx="2785055" cy="1510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12272276_11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87" y="1553718"/>
            <a:ext cx="2836619" cy="19659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461793" y="1562026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止咳水</a:t>
            </a:r>
            <a:r>
              <a:rPr lang="zh-CN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含</a:t>
            </a:r>
            <a:r>
              <a: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可待因、麻黄碱成分，长期喝会上瘾，滥用止咳药水会造成药物依赖，并带来一系列戒断症状，大量服食会导致药物中毒。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止咳水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8817" y="1565911"/>
            <a:ext cx="3051128" cy="201953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892544" y="1568162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浴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盐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又称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丧尸药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，吸食后会让人完全丧失理智，将自己想象成“超人”，而将其他人看成“怪兽”，导致吸食者对其他人进行不可想象的攻击和撕咬。 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71" y="362357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浴 盐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9884" y="1510404"/>
            <a:ext cx="3195015" cy="211316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Rectangle 42"/>
          <p:cNvSpPr/>
          <p:nvPr/>
        </p:nvSpPr>
        <p:spPr>
          <a:xfrm flipH="1">
            <a:off x="4892544" y="1568162"/>
            <a:ext cx="3737578" cy="18454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3" tIns="0" rIns="91433" bIns="0" rtlCol="0" anchor="t"/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奶茶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粉末状，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多用奶茶、咖啡、茶叶包等包装掩饰；遇水即溶，即冲即饮，容易使人极度亢奋，容易上瘾。</a:t>
            </a:r>
            <a:endParaRPr lang="zh-CN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2254" y="36991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奶茶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794" y="987019"/>
            <a:ext cx="2270410" cy="315054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204" y="975635"/>
            <a:ext cx="2421556" cy="31619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60" y="987019"/>
            <a:ext cx="2259550" cy="3150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1417" y="42243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彩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虹烟</a:t>
            </a:r>
            <a:endParaRPr lang="zh-CN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31984" y="42872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咔哇潮饮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50770" y="42960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笑气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320" r="99120">
                        <a14:foregroundMark x1="12080" y1="49400" x2="20480" y2="91100"/>
                        <a14:foregroundMark x1="20480" y1="91100" x2="20480" y2="91100"/>
                        <a14:foregroundMark x1="4600" y1="89500" x2="93480" y2="99800"/>
                        <a14:foregroundMark x1="93480" y1="99800" x2="97160" y2="90200"/>
                        <a14:foregroundMark x1="97160" y1="90200" x2="99120" y2="75300"/>
                        <a14:foregroundMark x1="99120" y1="75300" x2="97920" y2="64100"/>
                        <a14:foregroundMark x1="54760" y1="69700" x2="90800" y2="62300"/>
                        <a14:foregroundMark x1="90800" y1="62300" x2="96560" y2="57400"/>
                        <a14:foregroundMark x1="96560" y1="57400" x2="96680" y2="57400"/>
                        <a14:foregroundMark x1="98080" y1="97000" x2="80640" y2="96700"/>
                        <a14:foregroundMark x1="77320" y1="62100" x2="56520" y2="62400"/>
                        <a14:foregroundMark x1="56520" y1="62400" x2="49680" y2="70100"/>
                        <a14:foregroundMark x1="1120" y1="65300" x2="3160" y2="94700"/>
                        <a14:foregroundMark x1="3800" y1="57000" x2="14920" y2="43900"/>
                        <a14:foregroundMark x1="21600" y1="57800" x2="18080" y2="51000"/>
                        <a14:foregroundMark x1="17000" y1="41500" x2="7160" y2="53400"/>
                        <a14:foregroundMark x1="320" y1="55400" x2="480" y2="58600"/>
                        <a14:foregroundMark x1="5880" y1="41500" x2="15240" y2="50600"/>
                        <a14:foregroundMark x1="15560" y1="42300" x2="5400" y2="53400"/>
                        <a14:foregroundMark x1="22240" y1="50600" x2="13960" y2="60100"/>
                        <a14:foregroundMark x1="48720" y1="69700" x2="49680" y2="6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1"/>
          <a:stretch>
            <a:fillRect/>
          </a:stretch>
        </p:blipFill>
        <p:spPr>
          <a:xfrm>
            <a:off x="0" y="2872922"/>
            <a:ext cx="9144000" cy="22705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72693"/>
            <a:ext cx="2251819" cy="2881265"/>
          </a:xfrm>
          <a:prstGeom prst="rect">
            <a:avLst/>
          </a:prstGeom>
        </p:spPr>
      </p:pic>
      <p:pic>
        <p:nvPicPr>
          <p:cNvPr id="5" name="图片 4" descr="图片包含 蛋糕, 室内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120"/>
            <a:ext cx="2398221" cy="355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6" y="259332"/>
            <a:ext cx="1139513" cy="107078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712561" y="340069"/>
            <a:ext cx="3718878" cy="2771087"/>
            <a:chOff x="2712561" y="340069"/>
            <a:chExt cx="3718878" cy="277108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61" y="340069"/>
              <a:ext cx="3718878" cy="2771087"/>
            </a:xfrm>
            <a:prstGeom prst="rect">
              <a:avLst/>
            </a:prstGeom>
          </p:spPr>
        </p:pic>
        <p:sp>
          <p:nvSpPr>
            <p:cNvPr id="15" name="文本框 24"/>
            <p:cNvSpPr txBox="1"/>
            <p:nvPr/>
          </p:nvSpPr>
          <p:spPr>
            <a:xfrm>
              <a:off x="3252751" y="1503048"/>
              <a:ext cx="2489009" cy="877816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defTabSz="1068705">
                <a:lnSpc>
                  <a:spcPct val="130000"/>
                </a:lnSpc>
                <a:defRPr/>
              </a:pPr>
              <a:r>
                <a:rPr lang="zh-CN" alt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什么是吸毒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566420" y="1672789"/>
          <a:ext cx="3256840" cy="233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6" name="图示 5"/>
          <p:cNvGraphicFramePr/>
          <p:nvPr/>
        </p:nvGraphicFramePr>
        <p:xfrm>
          <a:off x="2894747" y="295133"/>
          <a:ext cx="3318520" cy="223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8" name="图示 57"/>
          <p:cNvGraphicFramePr/>
          <p:nvPr/>
        </p:nvGraphicFramePr>
        <p:xfrm>
          <a:off x="2894965" y="2526909"/>
          <a:ext cx="3606552" cy="2105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59" name="图示 58"/>
          <p:cNvGraphicFramePr/>
          <p:nvPr/>
        </p:nvGraphicFramePr>
        <p:xfrm>
          <a:off x="5287412" y="421248"/>
          <a:ext cx="3685579" cy="210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60" name="图示 59"/>
          <p:cNvGraphicFramePr/>
          <p:nvPr/>
        </p:nvGraphicFramePr>
        <p:xfrm>
          <a:off x="6005542" y="2526522"/>
          <a:ext cx="3273152" cy="258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pSp>
        <p:nvGrpSpPr>
          <p:cNvPr id="61" name="组合 60"/>
          <p:cNvGrpSpPr/>
          <p:nvPr/>
        </p:nvGrpSpPr>
        <p:grpSpPr>
          <a:xfrm>
            <a:off x="-504541" y="-142876"/>
            <a:ext cx="3454571" cy="1974041"/>
            <a:chOff x="-559151" y="-1"/>
            <a:chExt cx="3454571" cy="1974041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吸毒行为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58" grpId="0">
        <p:bldAsOne/>
      </p:bldGraphic>
      <p:bldGraphic spid="59" grpId="0">
        <p:bldAsOne/>
      </p:bldGraphic>
      <p:bldGraphic spid="6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吸毒的表现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22985" y="1789430"/>
            <a:ext cx="2580640" cy="2574925"/>
            <a:chOff x="1573285" y="1518764"/>
            <a:chExt cx="3211503" cy="322143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3285" y="1518764"/>
              <a:ext cx="3211503" cy="3221430"/>
              <a:chOff x="1573285" y="1518764"/>
              <a:chExt cx="3211503" cy="3221430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285" y="1518764"/>
                <a:ext cx="3211503" cy="3221430"/>
              </a:xfrm>
              <a:prstGeom prst="rect">
                <a:avLst/>
              </a:prstGeom>
            </p:spPr>
          </p:pic>
          <p:sp>
            <p:nvSpPr>
              <p:cNvPr id="7" name="椭圆 6"/>
              <p:cNvSpPr/>
              <p:nvPr/>
            </p:nvSpPr>
            <p:spPr>
              <a:xfrm>
                <a:off x="1804133" y="1754576"/>
                <a:ext cx="2749807" cy="2749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8" name="Picture 4" descr="lhh_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543" b="90486" l="3429" r="46857">
                          <a14:foregroundMark x1="20429" y1="28543" x2="23857" y2="30364"/>
                          <a14:foregroundMark x1="44857" y1="63563" x2="44714" y2="70850"/>
                          <a14:foregroundMark x1="44714" y1="70850" x2="44571" y2="71255"/>
                          <a14:foregroundMark x1="29429" y1="85830" x2="29000" y2="85425"/>
                          <a14:foregroundMark x1="3429" y1="67409" x2="6714" y2="74494"/>
                          <a14:foregroundMark x1="6714" y1="74494" x2="6714" y2="74696"/>
                          <a14:foregroundMark x1="46857" y1="63563" x2="46571" y2="649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34" t="24648" r="52287" b="1911"/>
            <a:stretch>
              <a:fillRect/>
            </a:stretch>
          </p:blipFill>
          <p:spPr bwMode="auto">
            <a:xfrm>
              <a:off x="1915814" y="1740055"/>
              <a:ext cx="2481944" cy="2778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3779520" y="1757045"/>
            <a:ext cx="2536825" cy="2696845"/>
            <a:chOff x="5145191" y="1533285"/>
            <a:chExt cx="3211503" cy="322143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191" y="1533285"/>
              <a:ext cx="3211503" cy="3221430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>
            <a:xfrm>
              <a:off x="5376039" y="1769097"/>
              <a:ext cx="2749807" cy="2749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icture 4" descr="lhh_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61" b="69231" l="53429" r="98000">
                          <a14:foregroundMark x1="78571" y1="6073" x2="82714" y2="5263"/>
                          <a14:foregroundMark x1="53714" y1="34818" x2="53429" y2="46964"/>
                          <a14:foregroundMark x1="95571" y1="35425" x2="95571" y2="44534"/>
                          <a14:foregroundMark x1="75429" y1="65789" x2="81571" y2="69231"/>
                          <a14:foregroundMark x1="60286" y1="33806" x2="68571" y2="29555"/>
                          <a14:foregroundMark x1="96857" y1="46761" x2="98000" y2="46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7" b="26552"/>
            <a:stretch>
              <a:fillRect/>
            </a:stretch>
          </p:blipFill>
          <p:spPr bwMode="auto">
            <a:xfrm>
              <a:off x="5449797" y="1815937"/>
              <a:ext cx="2384213" cy="2627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13" y="383576"/>
            <a:ext cx="1074030" cy="10554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10" y="1789430"/>
            <a:ext cx="2575560" cy="25755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31" y="1007391"/>
            <a:ext cx="465303" cy="457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320" r="99120">
                        <a14:foregroundMark x1="12080" y1="49400" x2="20480" y2="91100"/>
                        <a14:foregroundMark x1="20480" y1="91100" x2="20480" y2="91100"/>
                        <a14:foregroundMark x1="4600" y1="89500" x2="93480" y2="99800"/>
                        <a14:foregroundMark x1="93480" y1="99800" x2="97160" y2="90200"/>
                        <a14:foregroundMark x1="97160" y1="90200" x2="99120" y2="75300"/>
                        <a14:foregroundMark x1="99120" y1="75300" x2="97920" y2="64100"/>
                        <a14:foregroundMark x1="54760" y1="69700" x2="90800" y2="62300"/>
                        <a14:foregroundMark x1="90800" y1="62300" x2="96560" y2="57400"/>
                        <a14:foregroundMark x1="96560" y1="57400" x2="96680" y2="57400"/>
                        <a14:foregroundMark x1="98080" y1="97000" x2="80640" y2="96700"/>
                        <a14:foregroundMark x1="77320" y1="62100" x2="56520" y2="62400"/>
                        <a14:foregroundMark x1="56520" y1="62400" x2="49680" y2="70100"/>
                        <a14:foregroundMark x1="1120" y1="65300" x2="3160" y2="94700"/>
                        <a14:foregroundMark x1="3800" y1="57000" x2="14920" y2="43900"/>
                        <a14:foregroundMark x1="21600" y1="57800" x2="18080" y2="51000"/>
                        <a14:foregroundMark x1="17000" y1="41500" x2="7160" y2="53400"/>
                        <a14:foregroundMark x1="320" y1="55400" x2="480" y2="58600"/>
                        <a14:foregroundMark x1="5880" y1="41500" x2="15240" y2="50600"/>
                        <a14:foregroundMark x1="15560" y1="42300" x2="5400" y2="53400"/>
                        <a14:foregroundMark x1="22240" y1="50600" x2="13960" y2="60100"/>
                        <a14:foregroundMark x1="48720" y1="69700" x2="49680" y2="6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1"/>
          <a:stretch>
            <a:fillRect/>
          </a:stretch>
        </p:blipFill>
        <p:spPr>
          <a:xfrm>
            <a:off x="0" y="2872922"/>
            <a:ext cx="9144000" cy="22705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72693"/>
            <a:ext cx="2251819" cy="2881265"/>
          </a:xfrm>
          <a:prstGeom prst="rect">
            <a:avLst/>
          </a:prstGeom>
        </p:spPr>
      </p:pic>
      <p:pic>
        <p:nvPicPr>
          <p:cNvPr id="5" name="图片 4" descr="图片包含 蛋糕, 室内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120"/>
            <a:ext cx="2398221" cy="355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6" y="259332"/>
            <a:ext cx="1139513" cy="107078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712561" y="340069"/>
            <a:ext cx="3718878" cy="2771087"/>
            <a:chOff x="2712561" y="340069"/>
            <a:chExt cx="3718878" cy="277108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61" y="340069"/>
              <a:ext cx="3718878" cy="2771087"/>
            </a:xfrm>
            <a:prstGeom prst="rect">
              <a:avLst/>
            </a:prstGeom>
          </p:spPr>
        </p:pic>
        <p:sp>
          <p:nvSpPr>
            <p:cNvPr id="15" name="文本框 24"/>
            <p:cNvSpPr txBox="1"/>
            <p:nvPr/>
          </p:nvSpPr>
          <p:spPr>
            <a:xfrm>
              <a:off x="3252751" y="1503048"/>
              <a:ext cx="2489009" cy="877816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defTabSz="1068705">
                <a:lnSpc>
                  <a:spcPct val="130000"/>
                </a:lnSpc>
                <a:defRPr/>
              </a:pPr>
              <a:r>
                <a:rPr lang="zh-CN" alt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吸毒的危害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对个人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36944" y="2796448"/>
            <a:ext cx="1688822" cy="1336872"/>
            <a:chOff x="2663032" y="1231228"/>
            <a:chExt cx="1473993" cy="1166813"/>
          </a:xfrm>
        </p:grpSpPr>
        <p:sp>
          <p:nvSpPr>
            <p:cNvPr id="28" name="MH_Other_1"/>
            <p:cNvSpPr/>
            <p:nvPr>
              <p:custDataLst>
                <p:tags r:id="rId2"/>
              </p:custDataLst>
            </p:nvPr>
          </p:nvSpPr>
          <p:spPr>
            <a:xfrm rot="21074577">
              <a:off x="2882106" y="1297904"/>
              <a:ext cx="1191816" cy="109537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MH_SubTitle_1"/>
            <p:cNvSpPr/>
            <p:nvPr>
              <p:custDataLst>
                <p:tags r:id="rId3"/>
              </p:custDataLst>
            </p:nvPr>
          </p:nvSpPr>
          <p:spPr>
            <a:xfrm rot="21074577">
              <a:off x="2847578" y="1260994"/>
              <a:ext cx="1232297" cy="1137047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神经失常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MH_Other_2"/>
            <p:cNvSpPr/>
            <p:nvPr>
              <p:custDataLst>
                <p:tags r:id="rId4"/>
              </p:custDataLst>
            </p:nvPr>
          </p:nvSpPr>
          <p:spPr>
            <a:xfrm rot="14260875">
              <a:off x="3770313" y="1877738"/>
              <a:ext cx="133350" cy="600075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MH_Other_3"/>
            <p:cNvSpPr/>
            <p:nvPr>
              <p:custDataLst>
                <p:tags r:id="rId5"/>
              </p:custDataLst>
            </p:nvPr>
          </p:nvSpPr>
          <p:spPr>
            <a:xfrm rot="18900000">
              <a:off x="2663032" y="1377675"/>
              <a:ext cx="516731" cy="125016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MH_Other_4"/>
            <p:cNvSpPr/>
            <p:nvPr>
              <p:custDataLst>
                <p:tags r:id="rId6"/>
              </p:custDataLst>
            </p:nvPr>
          </p:nvSpPr>
          <p:spPr>
            <a:xfrm rot="1741600">
              <a:off x="3567906" y="1231228"/>
              <a:ext cx="538163" cy="11906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700508" y="1173880"/>
            <a:ext cx="1690187" cy="1338235"/>
            <a:chOff x="4543028" y="1531266"/>
            <a:chExt cx="1475184" cy="1168003"/>
          </a:xfrm>
        </p:grpSpPr>
        <p:sp>
          <p:nvSpPr>
            <p:cNvPr id="34" name="MH_Other_5"/>
            <p:cNvSpPr/>
            <p:nvPr>
              <p:custDataLst>
                <p:tags r:id="rId7"/>
              </p:custDataLst>
            </p:nvPr>
          </p:nvSpPr>
          <p:spPr>
            <a:xfrm rot="21074577">
              <a:off x="4763294" y="1597942"/>
              <a:ext cx="1190625" cy="109656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MH_SubTitle_2"/>
            <p:cNvSpPr/>
            <p:nvPr>
              <p:custDataLst>
                <p:tags r:id="rId8"/>
              </p:custDataLst>
            </p:nvPr>
          </p:nvSpPr>
          <p:spPr>
            <a:xfrm rot="21074577">
              <a:off x="4727576" y="1561031"/>
              <a:ext cx="1232297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摧毁健康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MH_Other_6"/>
            <p:cNvSpPr/>
            <p:nvPr>
              <p:custDataLst>
                <p:tags r:id="rId9"/>
              </p:custDataLst>
            </p:nvPr>
          </p:nvSpPr>
          <p:spPr>
            <a:xfrm rot="14260875">
              <a:off x="5650905" y="2177180"/>
              <a:ext cx="133350" cy="601265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MH_Other_7"/>
            <p:cNvSpPr/>
            <p:nvPr>
              <p:custDataLst>
                <p:tags r:id="rId10"/>
              </p:custDataLst>
            </p:nvPr>
          </p:nvSpPr>
          <p:spPr>
            <a:xfrm rot="18900000">
              <a:off x="4543028" y="1678904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MH_Other_8"/>
            <p:cNvSpPr/>
            <p:nvPr>
              <p:custDataLst>
                <p:tags r:id="rId11"/>
              </p:custDataLst>
            </p:nvPr>
          </p:nvSpPr>
          <p:spPr>
            <a:xfrm rot="1741600">
              <a:off x="5449094" y="1531266"/>
              <a:ext cx="536972" cy="12025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430021" y="1173880"/>
            <a:ext cx="1690187" cy="1336872"/>
            <a:chOff x="6377782" y="1007391"/>
            <a:chExt cx="1475184" cy="1166813"/>
          </a:xfrm>
        </p:grpSpPr>
        <p:sp>
          <p:nvSpPr>
            <p:cNvPr id="40" name="MH_Other_9"/>
            <p:cNvSpPr/>
            <p:nvPr>
              <p:custDataLst>
                <p:tags r:id="rId12"/>
              </p:custDataLst>
            </p:nvPr>
          </p:nvSpPr>
          <p:spPr>
            <a:xfrm rot="21074577">
              <a:off x="6598047" y="1072875"/>
              <a:ext cx="1190625" cy="1096566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MH_SubTitle_3"/>
            <p:cNvSpPr/>
            <p:nvPr>
              <p:custDataLst>
                <p:tags r:id="rId13"/>
              </p:custDataLst>
            </p:nvPr>
          </p:nvSpPr>
          <p:spPr>
            <a:xfrm rot="21074577">
              <a:off x="6562328" y="1035966"/>
              <a:ext cx="1233488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心理变态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MH_Other_10"/>
            <p:cNvSpPr/>
            <p:nvPr>
              <p:custDataLst>
                <p:tags r:id="rId14"/>
              </p:custDataLst>
            </p:nvPr>
          </p:nvSpPr>
          <p:spPr>
            <a:xfrm rot="14260875">
              <a:off x="7485063" y="1652710"/>
              <a:ext cx="13454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MH_Other_11"/>
            <p:cNvSpPr/>
            <p:nvPr>
              <p:custDataLst>
                <p:tags r:id="rId15"/>
              </p:custDataLst>
            </p:nvPr>
          </p:nvSpPr>
          <p:spPr>
            <a:xfrm rot="18900000">
              <a:off x="6377782" y="1153838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MH_Other_12"/>
            <p:cNvSpPr/>
            <p:nvPr>
              <p:custDataLst>
                <p:tags r:id="rId16"/>
              </p:custDataLst>
            </p:nvPr>
          </p:nvSpPr>
          <p:spPr>
            <a:xfrm rot="1741600">
              <a:off x="7283847" y="1007391"/>
              <a:ext cx="536972" cy="11906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065265" y="2796448"/>
            <a:ext cx="1690188" cy="1338236"/>
            <a:chOff x="3429794" y="3106462"/>
            <a:chExt cx="1475185" cy="1168004"/>
          </a:xfrm>
        </p:grpSpPr>
        <p:sp>
          <p:nvSpPr>
            <p:cNvPr id="46" name="MH_Other_13"/>
            <p:cNvSpPr/>
            <p:nvPr>
              <p:custDataLst>
                <p:tags r:id="rId17"/>
              </p:custDataLst>
            </p:nvPr>
          </p:nvSpPr>
          <p:spPr>
            <a:xfrm rot="21074577">
              <a:off x="3650060" y="3173138"/>
              <a:ext cx="1190625" cy="1096566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MH_SubTitle_4"/>
            <p:cNvSpPr/>
            <p:nvPr>
              <p:custDataLst>
                <p:tags r:id="rId18"/>
              </p:custDataLst>
            </p:nvPr>
          </p:nvSpPr>
          <p:spPr>
            <a:xfrm rot="21074577">
              <a:off x="3614341" y="3136228"/>
              <a:ext cx="1233488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备受歧视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MH_Other_14"/>
            <p:cNvSpPr/>
            <p:nvPr>
              <p:custDataLst>
                <p:tags r:id="rId19"/>
              </p:custDataLst>
            </p:nvPr>
          </p:nvSpPr>
          <p:spPr>
            <a:xfrm rot="14260875">
              <a:off x="4537671" y="3752377"/>
              <a:ext cx="13335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MH_Other_15"/>
            <p:cNvSpPr/>
            <p:nvPr>
              <p:custDataLst>
                <p:tags r:id="rId20"/>
              </p:custDataLst>
            </p:nvPr>
          </p:nvSpPr>
          <p:spPr>
            <a:xfrm rot="18900000">
              <a:off x="3429794" y="3254100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MH_Other_16"/>
            <p:cNvSpPr/>
            <p:nvPr>
              <p:custDataLst>
                <p:tags r:id="rId21"/>
              </p:custDataLst>
            </p:nvPr>
          </p:nvSpPr>
          <p:spPr>
            <a:xfrm rot="1741600">
              <a:off x="4335860" y="3106462"/>
              <a:ext cx="536972" cy="120254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794778" y="2796448"/>
            <a:ext cx="1688822" cy="1336872"/>
            <a:chOff x="5902723" y="2883816"/>
            <a:chExt cx="1473993" cy="1166813"/>
          </a:xfrm>
        </p:grpSpPr>
        <p:sp>
          <p:nvSpPr>
            <p:cNvPr id="52" name="MH_Other_17"/>
            <p:cNvSpPr/>
            <p:nvPr>
              <p:custDataLst>
                <p:tags r:id="rId22"/>
              </p:custDataLst>
            </p:nvPr>
          </p:nvSpPr>
          <p:spPr>
            <a:xfrm rot="21074577">
              <a:off x="6121798" y="2950491"/>
              <a:ext cx="1191815" cy="109537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MH_SubTitle_5"/>
            <p:cNvSpPr/>
            <p:nvPr>
              <p:custDataLst>
                <p:tags r:id="rId23"/>
              </p:custDataLst>
            </p:nvPr>
          </p:nvSpPr>
          <p:spPr>
            <a:xfrm rot="21074577">
              <a:off x="6086078" y="2913582"/>
              <a:ext cx="1233488" cy="1137047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走上绝路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MH_Other_18"/>
            <p:cNvSpPr/>
            <p:nvPr>
              <p:custDataLst>
                <p:tags r:id="rId24"/>
              </p:custDataLst>
            </p:nvPr>
          </p:nvSpPr>
          <p:spPr>
            <a:xfrm rot="14260875">
              <a:off x="7009408" y="3529730"/>
              <a:ext cx="13335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MH_Other_19"/>
            <p:cNvSpPr/>
            <p:nvPr>
              <p:custDataLst>
                <p:tags r:id="rId25"/>
              </p:custDataLst>
            </p:nvPr>
          </p:nvSpPr>
          <p:spPr>
            <a:xfrm rot="18900000">
              <a:off x="5902723" y="3030263"/>
              <a:ext cx="516731" cy="125016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MH_Other_20"/>
            <p:cNvSpPr/>
            <p:nvPr>
              <p:custDataLst>
                <p:tags r:id="rId26"/>
              </p:custDataLst>
            </p:nvPr>
          </p:nvSpPr>
          <p:spPr>
            <a:xfrm rot="1741600">
              <a:off x="6807597" y="2883816"/>
              <a:ext cx="538163" cy="12025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8"/>
          <p:cNvGrpSpPr/>
          <p:nvPr/>
        </p:nvGrpSpPr>
        <p:grpSpPr bwMode="auto">
          <a:xfrm>
            <a:off x="3311" y="150172"/>
            <a:ext cx="3471410" cy="925727"/>
            <a:chOff x="1775013" y="1568670"/>
            <a:chExt cx="4061011" cy="1134188"/>
          </a:xfrm>
        </p:grpSpPr>
        <p:sp>
          <p:nvSpPr>
            <p:cNvPr id="6" name="圆角矩形 5"/>
            <p:cNvSpPr/>
            <p:nvPr/>
          </p:nvSpPr>
          <p:spPr>
            <a:xfrm>
              <a:off x="2437921" y="1806013"/>
              <a:ext cx="3398103" cy="659502"/>
            </a:xfrm>
            <a:prstGeom prst="roundRect">
              <a:avLst/>
            </a:prstGeom>
            <a:solidFill>
              <a:srgbClr val="8CB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775013" y="1568670"/>
              <a:ext cx="1134557" cy="1134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FC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1754" name="Freeform 9"/>
            <p:cNvSpPr>
              <a:spLocks noEditPoints="1"/>
            </p:cNvSpPr>
            <p:nvPr/>
          </p:nvSpPr>
          <p:spPr bwMode="auto">
            <a:xfrm>
              <a:off x="2071805" y="1730013"/>
              <a:ext cx="540604" cy="811502"/>
            </a:xfrm>
            <a:custGeom>
              <a:avLst/>
              <a:gdLst>
                <a:gd name="T0" fmla="*/ 2147483647 w 1295"/>
                <a:gd name="T1" fmla="*/ 2147483647 h 1946"/>
                <a:gd name="T2" fmla="*/ 2147483647 w 1295"/>
                <a:gd name="T3" fmla="*/ 2147483647 h 1946"/>
                <a:gd name="T4" fmla="*/ 2147483647 w 1295"/>
                <a:gd name="T5" fmla="*/ 2147483647 h 1946"/>
                <a:gd name="T6" fmla="*/ 2147483647 w 1295"/>
                <a:gd name="T7" fmla="*/ 0 h 1946"/>
                <a:gd name="T8" fmla="*/ 2147483647 w 1295"/>
                <a:gd name="T9" fmla="*/ 2147483647 h 1946"/>
                <a:gd name="T10" fmla="*/ 2147483647 w 1295"/>
                <a:gd name="T11" fmla="*/ 2147483647 h 1946"/>
                <a:gd name="T12" fmla="*/ 2147483647 w 1295"/>
                <a:gd name="T13" fmla="*/ 2147483647 h 1946"/>
                <a:gd name="T14" fmla="*/ 2147483647 w 1295"/>
                <a:gd name="T15" fmla="*/ 2147483647 h 1946"/>
                <a:gd name="T16" fmla="*/ 2147483647 w 1295"/>
                <a:gd name="T17" fmla="*/ 2147483647 h 1946"/>
                <a:gd name="T18" fmla="*/ 2147483647 w 1295"/>
                <a:gd name="T19" fmla="*/ 2147483647 h 1946"/>
                <a:gd name="T20" fmla="*/ 2147483647 w 1295"/>
                <a:gd name="T21" fmla="*/ 2147483647 h 1946"/>
                <a:gd name="T22" fmla="*/ 2147483647 w 1295"/>
                <a:gd name="T23" fmla="*/ 2147483647 h 1946"/>
                <a:gd name="T24" fmla="*/ 2147483647 w 1295"/>
                <a:gd name="T25" fmla="*/ 2147483647 h 1946"/>
                <a:gd name="T26" fmla="*/ 2147483647 w 1295"/>
                <a:gd name="T27" fmla="*/ 2147483647 h 1946"/>
                <a:gd name="T28" fmla="*/ 2147483647 w 1295"/>
                <a:gd name="T29" fmla="*/ 2147483647 h 1946"/>
                <a:gd name="T30" fmla="*/ 2147483647 w 1295"/>
                <a:gd name="T31" fmla="*/ 2147483647 h 1946"/>
                <a:gd name="T32" fmla="*/ 2147483647 w 1295"/>
                <a:gd name="T33" fmla="*/ 2147483647 h 1946"/>
                <a:gd name="T34" fmla="*/ 2147483647 w 1295"/>
                <a:gd name="T35" fmla="*/ 2147483647 h 1946"/>
                <a:gd name="T36" fmla="*/ 2147483647 w 1295"/>
                <a:gd name="T37" fmla="*/ 2147483647 h 1946"/>
                <a:gd name="T38" fmla="*/ 2147483647 w 1295"/>
                <a:gd name="T39" fmla="*/ 2147483647 h 1946"/>
                <a:gd name="T40" fmla="*/ 2147483647 w 1295"/>
                <a:gd name="T41" fmla="*/ 2147483647 h 1946"/>
                <a:gd name="T42" fmla="*/ 2147483647 w 1295"/>
                <a:gd name="T43" fmla="*/ 2147483647 h 1946"/>
                <a:gd name="T44" fmla="*/ 2147483647 w 1295"/>
                <a:gd name="T45" fmla="*/ 2147483647 h 1946"/>
                <a:gd name="T46" fmla="*/ 2147483647 w 1295"/>
                <a:gd name="T47" fmla="*/ 2147483647 h 1946"/>
                <a:gd name="T48" fmla="*/ 2147483647 w 1295"/>
                <a:gd name="T49" fmla="*/ 2147483647 h 1946"/>
                <a:gd name="T50" fmla="*/ 2147483647 w 1295"/>
                <a:gd name="T51" fmla="*/ 2147483647 h 19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5"/>
                <a:gd name="T79" fmla="*/ 0 h 1946"/>
                <a:gd name="T80" fmla="*/ 1295 w 1295"/>
                <a:gd name="T81" fmla="*/ 1946 h 19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5" h="1946">
                  <a:moveTo>
                    <a:pt x="1021" y="376"/>
                  </a:moveTo>
                  <a:cubicBezTo>
                    <a:pt x="1021" y="583"/>
                    <a:pt x="853" y="751"/>
                    <a:pt x="645" y="751"/>
                  </a:cubicBezTo>
                  <a:cubicBezTo>
                    <a:pt x="438" y="751"/>
                    <a:pt x="270" y="583"/>
                    <a:pt x="270" y="376"/>
                  </a:cubicBezTo>
                  <a:cubicBezTo>
                    <a:pt x="270" y="168"/>
                    <a:pt x="438" y="0"/>
                    <a:pt x="645" y="0"/>
                  </a:cubicBezTo>
                  <a:cubicBezTo>
                    <a:pt x="853" y="0"/>
                    <a:pt x="1021" y="168"/>
                    <a:pt x="1021" y="376"/>
                  </a:cubicBezTo>
                  <a:close/>
                  <a:moveTo>
                    <a:pt x="645" y="922"/>
                  </a:moveTo>
                  <a:cubicBezTo>
                    <a:pt x="589" y="815"/>
                    <a:pt x="589" y="815"/>
                    <a:pt x="589" y="815"/>
                  </a:cubicBezTo>
                  <a:cubicBezTo>
                    <a:pt x="589" y="815"/>
                    <a:pt x="424" y="757"/>
                    <a:pt x="327" y="668"/>
                  </a:cubicBezTo>
                  <a:cubicBezTo>
                    <a:pt x="174" y="922"/>
                    <a:pt x="4" y="1196"/>
                    <a:pt x="4" y="1504"/>
                  </a:cubicBezTo>
                  <a:cubicBezTo>
                    <a:pt x="4" y="1574"/>
                    <a:pt x="0" y="1652"/>
                    <a:pt x="34" y="1717"/>
                  </a:cubicBezTo>
                  <a:cubicBezTo>
                    <a:pt x="73" y="1791"/>
                    <a:pt x="139" y="1821"/>
                    <a:pt x="209" y="1857"/>
                  </a:cubicBezTo>
                  <a:cubicBezTo>
                    <a:pt x="342" y="1926"/>
                    <a:pt x="498" y="1933"/>
                    <a:pt x="645" y="1946"/>
                  </a:cubicBezTo>
                  <a:cubicBezTo>
                    <a:pt x="650" y="1946"/>
                    <a:pt x="650" y="1946"/>
                    <a:pt x="650" y="1946"/>
                  </a:cubicBezTo>
                  <a:cubicBezTo>
                    <a:pt x="797" y="1933"/>
                    <a:pt x="953" y="1926"/>
                    <a:pt x="1086" y="1857"/>
                  </a:cubicBezTo>
                  <a:cubicBezTo>
                    <a:pt x="1156" y="1821"/>
                    <a:pt x="1223" y="1791"/>
                    <a:pt x="1261" y="1717"/>
                  </a:cubicBezTo>
                  <a:cubicBezTo>
                    <a:pt x="1295" y="1652"/>
                    <a:pt x="1291" y="1574"/>
                    <a:pt x="1291" y="1504"/>
                  </a:cubicBezTo>
                  <a:cubicBezTo>
                    <a:pt x="1291" y="1196"/>
                    <a:pt x="1122" y="922"/>
                    <a:pt x="969" y="668"/>
                  </a:cubicBezTo>
                  <a:cubicBezTo>
                    <a:pt x="872" y="757"/>
                    <a:pt x="821" y="775"/>
                    <a:pt x="695" y="811"/>
                  </a:cubicBezTo>
                  <a:lnTo>
                    <a:pt x="645" y="922"/>
                  </a:lnTo>
                  <a:close/>
                  <a:moveTo>
                    <a:pt x="644" y="1592"/>
                  </a:moveTo>
                  <a:cubicBezTo>
                    <a:pt x="571" y="1492"/>
                    <a:pt x="571" y="1492"/>
                    <a:pt x="571" y="1492"/>
                  </a:cubicBezTo>
                  <a:cubicBezTo>
                    <a:pt x="601" y="1038"/>
                    <a:pt x="601" y="1038"/>
                    <a:pt x="601" y="1038"/>
                  </a:cubicBezTo>
                  <a:cubicBezTo>
                    <a:pt x="644" y="983"/>
                    <a:pt x="644" y="983"/>
                    <a:pt x="644" y="983"/>
                  </a:cubicBezTo>
                  <a:cubicBezTo>
                    <a:pt x="689" y="1038"/>
                    <a:pt x="689" y="1038"/>
                    <a:pt x="689" y="1038"/>
                  </a:cubicBezTo>
                  <a:cubicBezTo>
                    <a:pt x="720" y="1492"/>
                    <a:pt x="720" y="1492"/>
                    <a:pt x="720" y="1492"/>
                  </a:cubicBezTo>
                  <a:lnTo>
                    <a:pt x="644" y="1592"/>
                  </a:lnTo>
                  <a:close/>
                </a:path>
              </a:pathLst>
            </a:custGeom>
            <a:solidFill>
              <a:srgbClr val="806D3E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1748" name="矩形 2"/>
          <p:cNvSpPr>
            <a:spLocks noChangeArrowheads="1"/>
          </p:cNvSpPr>
          <p:nvPr/>
        </p:nvSpPr>
        <p:spPr bwMode="auto">
          <a:xfrm>
            <a:off x="1092813" y="429000"/>
            <a:ext cx="2017449" cy="3667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b="1">
                <a:solidFill>
                  <a:schemeClr val="bg1"/>
                </a:solidFill>
                <a:ea typeface="微软雅黑" panose="020B0503020204020204" pitchFamily="34" charset="-122"/>
              </a:rPr>
              <a:t>损害人体健康</a:t>
            </a:r>
            <a:endParaRPr lang="zh-CN" altLang="en-US" b="1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82650" y="944205"/>
            <a:ext cx="6092825" cy="645160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吸毒者采用静脉注射的方式吸毒，使用不洁注射器或共用注射器，都会因为血液传播而染上艾滋病。</a:t>
            </a:r>
            <a:endParaRPr lang="zh-CN" altLang="en-US" dirty="0"/>
          </a:p>
        </p:txBody>
      </p:sp>
      <p:pic>
        <p:nvPicPr>
          <p:cNvPr id="16" name="图片 15" descr="tim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0230" y="1731645"/>
            <a:ext cx="4243070" cy="3156585"/>
          </a:xfrm>
          <a:prstGeom prst="rect">
            <a:avLst/>
          </a:prstGeom>
        </p:spPr>
      </p:pic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798709" y="1834195"/>
            <a:ext cx="1619039" cy="5192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zh-CN" altLang="en-US" sz="2800" b="1">
                <a:ea typeface="微软雅黑" panose="020B0503020204020204" pitchFamily="34" charset="-122"/>
              </a:rPr>
              <a:t>皮肤溃烂</a:t>
            </a:r>
            <a:endParaRPr lang="zh-CN" altLang="en-US" sz="2800" b="1">
              <a:ea typeface="微软雅黑" panose="020B0503020204020204" pitchFamily="34" charset="-122"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798530" y="2652971"/>
            <a:ext cx="1619039" cy="5192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ea typeface="微软雅黑" panose="020B0503020204020204" pitchFamily="34" charset="-122"/>
              </a:rPr>
              <a:t>骨瘦如柴</a:t>
            </a:r>
            <a:endParaRPr lang="zh-CN" altLang="en-US" sz="2800" b="1" dirty="0">
              <a:ea typeface="微软雅黑" panose="020B0503020204020204" pitchFamily="34" charset="-122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98527" y="3564026"/>
            <a:ext cx="1619039" cy="5192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ea typeface="微软雅黑" panose="020B0503020204020204" pitchFamily="34" charset="-122"/>
              </a:rPr>
              <a:t>艾滋病</a:t>
            </a:r>
            <a:endParaRPr lang="zh-CN" altLang="en-US" sz="280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750" grpId="0"/>
      <p:bldP spid="13" grpId="0"/>
      <p:bldP spid="15" grpId="0"/>
      <p:bldP spid="317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320" r="99120">
                        <a14:foregroundMark x1="12080" y1="49400" x2="20480" y2="91100"/>
                        <a14:foregroundMark x1="20480" y1="91100" x2="20480" y2="91100"/>
                        <a14:foregroundMark x1="4600" y1="89500" x2="93480" y2="99800"/>
                        <a14:foregroundMark x1="93480" y1="99800" x2="97160" y2="90200"/>
                        <a14:foregroundMark x1="97160" y1="90200" x2="99120" y2="75300"/>
                        <a14:foregroundMark x1="99120" y1="75300" x2="97920" y2="64100"/>
                        <a14:foregroundMark x1="54760" y1="69700" x2="90800" y2="62300"/>
                        <a14:foregroundMark x1="90800" y1="62300" x2="96560" y2="57400"/>
                        <a14:foregroundMark x1="96560" y1="57400" x2="96680" y2="57400"/>
                        <a14:foregroundMark x1="98080" y1="97000" x2="80640" y2="96700"/>
                        <a14:foregroundMark x1="77320" y1="62100" x2="56520" y2="62400"/>
                        <a14:foregroundMark x1="56520" y1="62400" x2="49680" y2="70100"/>
                        <a14:foregroundMark x1="1120" y1="65300" x2="3160" y2="94700"/>
                        <a14:foregroundMark x1="3800" y1="57000" x2="14920" y2="43900"/>
                        <a14:foregroundMark x1="21600" y1="57800" x2="18080" y2="51000"/>
                        <a14:foregroundMark x1="17000" y1="41500" x2="7160" y2="53400"/>
                        <a14:foregroundMark x1="320" y1="55400" x2="480" y2="58600"/>
                        <a14:foregroundMark x1="5880" y1="41500" x2="15240" y2="50600"/>
                        <a14:foregroundMark x1="15560" y1="42300" x2="5400" y2="53400"/>
                        <a14:foregroundMark x1="22240" y1="50600" x2="13960" y2="60100"/>
                        <a14:foregroundMark x1="48720" y1="69700" x2="49680" y2="6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1"/>
          <a:stretch>
            <a:fillRect/>
          </a:stretch>
        </p:blipFill>
        <p:spPr>
          <a:xfrm>
            <a:off x="0" y="2872922"/>
            <a:ext cx="9144000" cy="22705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72693"/>
            <a:ext cx="2251819" cy="2881265"/>
          </a:xfrm>
          <a:prstGeom prst="rect">
            <a:avLst/>
          </a:prstGeom>
        </p:spPr>
      </p:pic>
      <p:pic>
        <p:nvPicPr>
          <p:cNvPr id="5" name="图片 4" descr="图片包含 蛋糕, 室内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120"/>
            <a:ext cx="2398221" cy="355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6" y="259332"/>
            <a:ext cx="1139513" cy="107078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712561" y="340069"/>
            <a:ext cx="3718878" cy="2771087"/>
            <a:chOff x="2712561" y="340069"/>
            <a:chExt cx="3718878" cy="277108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61" y="340069"/>
              <a:ext cx="3718878" cy="2771087"/>
            </a:xfrm>
            <a:prstGeom prst="rect">
              <a:avLst/>
            </a:prstGeom>
          </p:spPr>
        </p:pic>
        <p:sp>
          <p:nvSpPr>
            <p:cNvPr id="15" name="文本框 24"/>
            <p:cNvSpPr txBox="1"/>
            <p:nvPr/>
          </p:nvSpPr>
          <p:spPr>
            <a:xfrm>
              <a:off x="3505391" y="1517424"/>
              <a:ext cx="1880618" cy="877816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defTabSz="1068705">
                <a:lnSpc>
                  <a:spcPct val="130000"/>
                </a:lnSpc>
                <a:defRPr/>
              </a:pPr>
              <a:r>
                <a:rPr lang="zh-CN" alt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毒品介绍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对个人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36944" y="2796448"/>
            <a:ext cx="1688822" cy="1336872"/>
            <a:chOff x="2663032" y="1231228"/>
            <a:chExt cx="1473993" cy="1166813"/>
          </a:xfrm>
        </p:grpSpPr>
        <p:sp>
          <p:nvSpPr>
            <p:cNvPr id="28" name="MH_Other_1"/>
            <p:cNvSpPr/>
            <p:nvPr>
              <p:custDataLst>
                <p:tags r:id="rId2"/>
              </p:custDataLst>
            </p:nvPr>
          </p:nvSpPr>
          <p:spPr>
            <a:xfrm rot="21074577">
              <a:off x="2882106" y="1297904"/>
              <a:ext cx="1191816" cy="109537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MH_SubTitle_1"/>
            <p:cNvSpPr/>
            <p:nvPr>
              <p:custDataLst>
                <p:tags r:id="rId3"/>
              </p:custDataLst>
            </p:nvPr>
          </p:nvSpPr>
          <p:spPr>
            <a:xfrm rot="21074577">
              <a:off x="2847578" y="1260994"/>
              <a:ext cx="1232297" cy="1137047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神经失常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MH_Other_2"/>
            <p:cNvSpPr/>
            <p:nvPr>
              <p:custDataLst>
                <p:tags r:id="rId4"/>
              </p:custDataLst>
            </p:nvPr>
          </p:nvSpPr>
          <p:spPr>
            <a:xfrm rot="14260875">
              <a:off x="3770313" y="1877738"/>
              <a:ext cx="133350" cy="600075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MH_Other_3"/>
            <p:cNvSpPr/>
            <p:nvPr>
              <p:custDataLst>
                <p:tags r:id="rId5"/>
              </p:custDataLst>
            </p:nvPr>
          </p:nvSpPr>
          <p:spPr>
            <a:xfrm rot="18900000">
              <a:off x="2663032" y="1377675"/>
              <a:ext cx="516731" cy="125016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MH_Other_4"/>
            <p:cNvSpPr/>
            <p:nvPr>
              <p:custDataLst>
                <p:tags r:id="rId6"/>
              </p:custDataLst>
            </p:nvPr>
          </p:nvSpPr>
          <p:spPr>
            <a:xfrm rot="1741600">
              <a:off x="3567906" y="1231228"/>
              <a:ext cx="538163" cy="11906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700508" y="1173880"/>
            <a:ext cx="1690187" cy="1338235"/>
            <a:chOff x="4543028" y="1531266"/>
            <a:chExt cx="1475184" cy="1168003"/>
          </a:xfrm>
        </p:grpSpPr>
        <p:sp>
          <p:nvSpPr>
            <p:cNvPr id="34" name="MH_Other_5"/>
            <p:cNvSpPr/>
            <p:nvPr>
              <p:custDataLst>
                <p:tags r:id="rId7"/>
              </p:custDataLst>
            </p:nvPr>
          </p:nvSpPr>
          <p:spPr>
            <a:xfrm rot="21074577">
              <a:off x="4763294" y="1597942"/>
              <a:ext cx="1190625" cy="109656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MH_SubTitle_2"/>
            <p:cNvSpPr/>
            <p:nvPr>
              <p:custDataLst>
                <p:tags r:id="rId8"/>
              </p:custDataLst>
            </p:nvPr>
          </p:nvSpPr>
          <p:spPr>
            <a:xfrm rot="21074577">
              <a:off x="4727576" y="1561031"/>
              <a:ext cx="1232297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摧毁健康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MH_Other_6"/>
            <p:cNvSpPr/>
            <p:nvPr>
              <p:custDataLst>
                <p:tags r:id="rId9"/>
              </p:custDataLst>
            </p:nvPr>
          </p:nvSpPr>
          <p:spPr>
            <a:xfrm rot="14260875">
              <a:off x="5650905" y="2177180"/>
              <a:ext cx="133350" cy="601265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MH_Other_7"/>
            <p:cNvSpPr/>
            <p:nvPr>
              <p:custDataLst>
                <p:tags r:id="rId10"/>
              </p:custDataLst>
            </p:nvPr>
          </p:nvSpPr>
          <p:spPr>
            <a:xfrm rot="18900000">
              <a:off x="4543028" y="1678904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MH_Other_8"/>
            <p:cNvSpPr/>
            <p:nvPr>
              <p:custDataLst>
                <p:tags r:id="rId11"/>
              </p:custDataLst>
            </p:nvPr>
          </p:nvSpPr>
          <p:spPr>
            <a:xfrm rot="1741600">
              <a:off x="5449094" y="1531266"/>
              <a:ext cx="536972" cy="12025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430021" y="1173880"/>
            <a:ext cx="1690187" cy="1336872"/>
            <a:chOff x="6377782" y="1007391"/>
            <a:chExt cx="1475184" cy="1166813"/>
          </a:xfrm>
        </p:grpSpPr>
        <p:sp>
          <p:nvSpPr>
            <p:cNvPr id="40" name="MH_Other_9"/>
            <p:cNvSpPr/>
            <p:nvPr>
              <p:custDataLst>
                <p:tags r:id="rId12"/>
              </p:custDataLst>
            </p:nvPr>
          </p:nvSpPr>
          <p:spPr>
            <a:xfrm rot="21074577">
              <a:off x="6598047" y="1072875"/>
              <a:ext cx="1190625" cy="1096566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MH_SubTitle_3"/>
            <p:cNvSpPr/>
            <p:nvPr>
              <p:custDataLst>
                <p:tags r:id="rId13"/>
              </p:custDataLst>
            </p:nvPr>
          </p:nvSpPr>
          <p:spPr>
            <a:xfrm rot="21074577">
              <a:off x="6562328" y="1035966"/>
              <a:ext cx="1233488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心理变态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MH_Other_10"/>
            <p:cNvSpPr/>
            <p:nvPr>
              <p:custDataLst>
                <p:tags r:id="rId14"/>
              </p:custDataLst>
            </p:nvPr>
          </p:nvSpPr>
          <p:spPr>
            <a:xfrm rot="14260875">
              <a:off x="7485063" y="1652710"/>
              <a:ext cx="13454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MH_Other_11"/>
            <p:cNvSpPr/>
            <p:nvPr>
              <p:custDataLst>
                <p:tags r:id="rId15"/>
              </p:custDataLst>
            </p:nvPr>
          </p:nvSpPr>
          <p:spPr>
            <a:xfrm rot="18900000">
              <a:off x="6377782" y="1153838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MH_Other_12"/>
            <p:cNvSpPr/>
            <p:nvPr>
              <p:custDataLst>
                <p:tags r:id="rId16"/>
              </p:custDataLst>
            </p:nvPr>
          </p:nvSpPr>
          <p:spPr>
            <a:xfrm rot="1741600">
              <a:off x="7283847" y="1007391"/>
              <a:ext cx="536972" cy="11906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065265" y="2796448"/>
            <a:ext cx="1690188" cy="1338236"/>
            <a:chOff x="3429794" y="3106462"/>
            <a:chExt cx="1475185" cy="1168004"/>
          </a:xfrm>
        </p:grpSpPr>
        <p:sp>
          <p:nvSpPr>
            <p:cNvPr id="46" name="MH_Other_13"/>
            <p:cNvSpPr/>
            <p:nvPr>
              <p:custDataLst>
                <p:tags r:id="rId17"/>
              </p:custDataLst>
            </p:nvPr>
          </p:nvSpPr>
          <p:spPr>
            <a:xfrm rot="21074577">
              <a:off x="3650060" y="3173138"/>
              <a:ext cx="1190625" cy="1096566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MH_SubTitle_4"/>
            <p:cNvSpPr/>
            <p:nvPr>
              <p:custDataLst>
                <p:tags r:id="rId18"/>
              </p:custDataLst>
            </p:nvPr>
          </p:nvSpPr>
          <p:spPr>
            <a:xfrm rot="21074577">
              <a:off x="3614341" y="3136228"/>
              <a:ext cx="1233488" cy="1138238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备受歧视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MH_Other_14"/>
            <p:cNvSpPr/>
            <p:nvPr>
              <p:custDataLst>
                <p:tags r:id="rId19"/>
              </p:custDataLst>
            </p:nvPr>
          </p:nvSpPr>
          <p:spPr>
            <a:xfrm rot="14260875">
              <a:off x="4537671" y="3752377"/>
              <a:ext cx="13335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MH_Other_15"/>
            <p:cNvSpPr/>
            <p:nvPr>
              <p:custDataLst>
                <p:tags r:id="rId20"/>
              </p:custDataLst>
            </p:nvPr>
          </p:nvSpPr>
          <p:spPr>
            <a:xfrm rot="18900000">
              <a:off x="3429794" y="3254100"/>
              <a:ext cx="517922" cy="12382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MH_Other_16"/>
            <p:cNvSpPr/>
            <p:nvPr>
              <p:custDataLst>
                <p:tags r:id="rId21"/>
              </p:custDataLst>
            </p:nvPr>
          </p:nvSpPr>
          <p:spPr>
            <a:xfrm rot="1741600">
              <a:off x="4335860" y="3106462"/>
              <a:ext cx="536972" cy="120254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794778" y="2796448"/>
            <a:ext cx="1688822" cy="1336872"/>
            <a:chOff x="5902723" y="2883816"/>
            <a:chExt cx="1473993" cy="1166813"/>
          </a:xfrm>
        </p:grpSpPr>
        <p:sp>
          <p:nvSpPr>
            <p:cNvPr id="52" name="MH_Other_17"/>
            <p:cNvSpPr/>
            <p:nvPr>
              <p:custDataLst>
                <p:tags r:id="rId22"/>
              </p:custDataLst>
            </p:nvPr>
          </p:nvSpPr>
          <p:spPr>
            <a:xfrm rot="21074577">
              <a:off x="6121798" y="2950491"/>
              <a:ext cx="1191815" cy="1095375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  <a:gd name="connsiteX0-251" fmla="*/ 0 w 3083363"/>
                <a:gd name="connsiteY0-252" fmla="*/ 0 h 2875403"/>
                <a:gd name="connsiteX1-253" fmla="*/ 2885378 w 3083363"/>
                <a:gd name="connsiteY1-254" fmla="*/ 56216 h 2875403"/>
                <a:gd name="connsiteX2-255" fmla="*/ 2879470 w 3083363"/>
                <a:gd name="connsiteY2-256" fmla="*/ 2334344 h 2875403"/>
                <a:gd name="connsiteX3-257" fmla="*/ 187196 w 3083363"/>
                <a:gd name="connsiteY3-258" fmla="*/ 2860388 h 2875403"/>
                <a:gd name="connsiteX4-259" fmla="*/ 0 w 3083363"/>
                <a:gd name="connsiteY4-260" fmla="*/ 0 h 2875403"/>
                <a:gd name="connsiteX0-261" fmla="*/ 0 w 3096263"/>
                <a:gd name="connsiteY0-262" fmla="*/ 0 h 2875403"/>
                <a:gd name="connsiteX1-263" fmla="*/ 2937628 w 3096263"/>
                <a:gd name="connsiteY1-264" fmla="*/ 51384 h 2875403"/>
                <a:gd name="connsiteX2-265" fmla="*/ 2879470 w 3096263"/>
                <a:gd name="connsiteY2-266" fmla="*/ 2334344 h 2875403"/>
                <a:gd name="connsiteX3-267" fmla="*/ 187196 w 3096263"/>
                <a:gd name="connsiteY3-268" fmla="*/ 2860388 h 2875403"/>
                <a:gd name="connsiteX4-269" fmla="*/ 0 w 3096263"/>
                <a:gd name="connsiteY4-270" fmla="*/ 0 h 2875403"/>
                <a:gd name="connsiteX0-271" fmla="*/ 0 w 3094279"/>
                <a:gd name="connsiteY0-272" fmla="*/ 0 h 2875403"/>
                <a:gd name="connsiteX1-273" fmla="*/ 2930002 w 3094279"/>
                <a:gd name="connsiteY1-274" fmla="*/ 101565 h 2875403"/>
                <a:gd name="connsiteX2-275" fmla="*/ 2879470 w 3094279"/>
                <a:gd name="connsiteY2-276" fmla="*/ 2334344 h 2875403"/>
                <a:gd name="connsiteX3-277" fmla="*/ 187196 w 3094279"/>
                <a:gd name="connsiteY3-278" fmla="*/ 2860388 h 2875403"/>
                <a:gd name="connsiteX4-279" fmla="*/ 0 w 3094279"/>
                <a:gd name="connsiteY4-280" fmla="*/ 0 h 2875403"/>
                <a:gd name="connsiteX0-281" fmla="*/ 0 w 3102449"/>
                <a:gd name="connsiteY0-282" fmla="*/ 0 h 2875403"/>
                <a:gd name="connsiteX1-283" fmla="*/ 2960524 w 3102449"/>
                <a:gd name="connsiteY1-284" fmla="*/ 112644 h 2875403"/>
                <a:gd name="connsiteX2-285" fmla="*/ 2879470 w 3102449"/>
                <a:gd name="connsiteY2-286" fmla="*/ 2334344 h 2875403"/>
                <a:gd name="connsiteX3-287" fmla="*/ 187196 w 3102449"/>
                <a:gd name="connsiteY3-288" fmla="*/ 2860388 h 2875403"/>
                <a:gd name="connsiteX4-289" fmla="*/ 0 w 3102449"/>
                <a:gd name="connsiteY4-290" fmla="*/ 0 h 2875403"/>
                <a:gd name="connsiteX0-291" fmla="*/ 0 w 3104921"/>
                <a:gd name="connsiteY0-292" fmla="*/ 0 h 2875403"/>
                <a:gd name="connsiteX1-293" fmla="*/ 2969318 w 3104921"/>
                <a:gd name="connsiteY1-294" fmla="*/ 139644 h 2875403"/>
                <a:gd name="connsiteX2-295" fmla="*/ 2879470 w 3104921"/>
                <a:gd name="connsiteY2-296" fmla="*/ 2334344 h 2875403"/>
                <a:gd name="connsiteX3-297" fmla="*/ 187196 w 3104921"/>
                <a:gd name="connsiteY3-298" fmla="*/ 2860388 h 2875403"/>
                <a:gd name="connsiteX4-299" fmla="*/ 0 w 3104921"/>
                <a:gd name="connsiteY4-300" fmla="*/ 0 h 2875403"/>
                <a:gd name="connsiteX0-301" fmla="*/ 0 w 3097647"/>
                <a:gd name="connsiteY0-302" fmla="*/ 0 h 2875403"/>
                <a:gd name="connsiteX1-303" fmla="*/ 2942864 w 3097647"/>
                <a:gd name="connsiteY1-304" fmla="*/ 186902 h 2875403"/>
                <a:gd name="connsiteX2-305" fmla="*/ 2879470 w 3097647"/>
                <a:gd name="connsiteY2-306" fmla="*/ 2334344 h 2875403"/>
                <a:gd name="connsiteX3-307" fmla="*/ 187196 w 3097647"/>
                <a:gd name="connsiteY3-308" fmla="*/ 2860388 h 2875403"/>
                <a:gd name="connsiteX4-309" fmla="*/ 0 w 3097647"/>
                <a:gd name="connsiteY4-310" fmla="*/ 0 h 2875403"/>
                <a:gd name="connsiteX0-311" fmla="*/ 0 w 3053237"/>
                <a:gd name="connsiteY0-312" fmla="*/ 0 h 2830026"/>
                <a:gd name="connsiteX1-313" fmla="*/ 2898454 w 3053237"/>
                <a:gd name="connsiteY1-314" fmla="*/ 141525 h 2830026"/>
                <a:gd name="connsiteX2-315" fmla="*/ 2835060 w 3053237"/>
                <a:gd name="connsiteY2-316" fmla="*/ 2288967 h 2830026"/>
                <a:gd name="connsiteX3-317" fmla="*/ 142786 w 3053237"/>
                <a:gd name="connsiteY3-318" fmla="*/ 2815011 h 2830026"/>
                <a:gd name="connsiteX4-319" fmla="*/ 0 w 3053237"/>
                <a:gd name="connsiteY4-320" fmla="*/ 0 h 2830026"/>
                <a:gd name="connsiteX0-321" fmla="*/ 0 w 3002552"/>
                <a:gd name="connsiteY0-322" fmla="*/ 0 h 2783683"/>
                <a:gd name="connsiteX1-323" fmla="*/ 2847769 w 3002552"/>
                <a:gd name="connsiteY1-324" fmla="*/ 95182 h 2783683"/>
                <a:gd name="connsiteX2-325" fmla="*/ 2784375 w 3002552"/>
                <a:gd name="connsiteY2-326" fmla="*/ 2242624 h 2783683"/>
                <a:gd name="connsiteX3-327" fmla="*/ 92101 w 3002552"/>
                <a:gd name="connsiteY3-328" fmla="*/ 2768668 h 2783683"/>
                <a:gd name="connsiteX4-329" fmla="*/ 0 w 3002552"/>
                <a:gd name="connsiteY4-330" fmla="*/ 0 h 2783683"/>
                <a:gd name="connsiteX0-331" fmla="*/ 0 w 3002552"/>
                <a:gd name="connsiteY0-332" fmla="*/ 0 h 2780993"/>
                <a:gd name="connsiteX1-333" fmla="*/ 2847769 w 3002552"/>
                <a:gd name="connsiteY1-334" fmla="*/ 95182 h 2780993"/>
                <a:gd name="connsiteX2-335" fmla="*/ 2784375 w 3002552"/>
                <a:gd name="connsiteY2-336" fmla="*/ 2242624 h 2780993"/>
                <a:gd name="connsiteX3-337" fmla="*/ 92101 w 3002552"/>
                <a:gd name="connsiteY3-338" fmla="*/ 2768668 h 2780993"/>
                <a:gd name="connsiteX4-339" fmla="*/ 0 w 3002552"/>
                <a:gd name="connsiteY4-340" fmla="*/ 0 h 2780993"/>
                <a:gd name="connsiteX0-341" fmla="*/ 0 w 3008312"/>
                <a:gd name="connsiteY0-342" fmla="*/ 0 h 2781844"/>
                <a:gd name="connsiteX1-343" fmla="*/ 2847769 w 3008312"/>
                <a:gd name="connsiteY1-344" fmla="*/ 95182 h 2781844"/>
                <a:gd name="connsiteX2-345" fmla="*/ 2792196 w 3008312"/>
                <a:gd name="connsiteY2-346" fmla="*/ 2275334 h 2781844"/>
                <a:gd name="connsiteX3-347" fmla="*/ 92101 w 3008312"/>
                <a:gd name="connsiteY3-348" fmla="*/ 2768668 h 2781844"/>
                <a:gd name="connsiteX4-349" fmla="*/ 0 w 3008312"/>
                <a:gd name="connsiteY4-350" fmla="*/ 0 h 2781844"/>
                <a:gd name="connsiteX0-351" fmla="*/ 0 w 2989495"/>
                <a:gd name="connsiteY0-352" fmla="*/ 0 h 2781844"/>
                <a:gd name="connsiteX1-353" fmla="*/ 2847769 w 2989495"/>
                <a:gd name="connsiteY1-354" fmla="*/ 95182 h 2781844"/>
                <a:gd name="connsiteX2-355" fmla="*/ 2792196 w 2989495"/>
                <a:gd name="connsiteY2-356" fmla="*/ 2275334 h 2781844"/>
                <a:gd name="connsiteX3-357" fmla="*/ 92101 w 2989495"/>
                <a:gd name="connsiteY3-358" fmla="*/ 2768668 h 2781844"/>
                <a:gd name="connsiteX4-359" fmla="*/ 0 w 2989495"/>
                <a:gd name="connsiteY4-360" fmla="*/ 0 h 2781844"/>
                <a:gd name="connsiteX0-361" fmla="*/ 0 w 3011870"/>
                <a:gd name="connsiteY0-362" fmla="*/ 0 h 2781844"/>
                <a:gd name="connsiteX1-363" fmla="*/ 2847769 w 3011870"/>
                <a:gd name="connsiteY1-364" fmla="*/ 95182 h 2781844"/>
                <a:gd name="connsiteX2-365" fmla="*/ 2792196 w 3011870"/>
                <a:gd name="connsiteY2-366" fmla="*/ 2275334 h 2781844"/>
                <a:gd name="connsiteX3-367" fmla="*/ 92101 w 3011870"/>
                <a:gd name="connsiteY3-368" fmla="*/ 2768668 h 2781844"/>
                <a:gd name="connsiteX4-369" fmla="*/ 0 w 3011870"/>
                <a:gd name="connsiteY4-370" fmla="*/ 0 h 2781844"/>
                <a:gd name="connsiteX0-371" fmla="*/ 0 w 3011870"/>
                <a:gd name="connsiteY0-372" fmla="*/ 0 h 2783262"/>
                <a:gd name="connsiteX1-373" fmla="*/ 2847769 w 3011870"/>
                <a:gd name="connsiteY1-374" fmla="*/ 95182 h 2783262"/>
                <a:gd name="connsiteX2-375" fmla="*/ 2792196 w 3011870"/>
                <a:gd name="connsiteY2-376" fmla="*/ 2275334 h 2783262"/>
                <a:gd name="connsiteX3-377" fmla="*/ 92101 w 3011870"/>
                <a:gd name="connsiteY3-378" fmla="*/ 2768668 h 2783262"/>
                <a:gd name="connsiteX4-379" fmla="*/ 0 w 3011870"/>
                <a:gd name="connsiteY4-380" fmla="*/ 0 h 2783262"/>
                <a:gd name="connsiteX0-381" fmla="*/ 0 w 3011870"/>
                <a:gd name="connsiteY0-382" fmla="*/ 0 h 2767189"/>
                <a:gd name="connsiteX1-383" fmla="*/ 2847769 w 3011870"/>
                <a:gd name="connsiteY1-384" fmla="*/ 95182 h 2767189"/>
                <a:gd name="connsiteX2-385" fmla="*/ 2792196 w 3011870"/>
                <a:gd name="connsiteY2-386" fmla="*/ 2275334 h 2767189"/>
                <a:gd name="connsiteX3-387" fmla="*/ 113833 w 3011870"/>
                <a:gd name="connsiteY3-388" fmla="*/ 2752010 h 2767189"/>
                <a:gd name="connsiteX4-389" fmla="*/ 0 w 3011870"/>
                <a:gd name="connsiteY4-390" fmla="*/ 0 h 2767189"/>
                <a:gd name="connsiteX0-391" fmla="*/ 0 w 3011870"/>
                <a:gd name="connsiteY0-392" fmla="*/ 0 h 2764048"/>
                <a:gd name="connsiteX1-393" fmla="*/ 2847769 w 3011870"/>
                <a:gd name="connsiteY1-394" fmla="*/ 95182 h 2764048"/>
                <a:gd name="connsiteX2-395" fmla="*/ 2792196 w 3011870"/>
                <a:gd name="connsiteY2-396" fmla="*/ 2275334 h 2764048"/>
                <a:gd name="connsiteX3-397" fmla="*/ 128682 w 3011870"/>
                <a:gd name="connsiteY3-398" fmla="*/ 2748749 h 2764048"/>
                <a:gd name="connsiteX4-399" fmla="*/ 0 w 3011870"/>
                <a:gd name="connsiteY4-400" fmla="*/ 0 h 2764048"/>
                <a:gd name="connsiteX0-401" fmla="*/ 0 w 3011870"/>
                <a:gd name="connsiteY0-402" fmla="*/ 0 h 2766482"/>
                <a:gd name="connsiteX1-403" fmla="*/ 2847769 w 3011870"/>
                <a:gd name="connsiteY1-404" fmla="*/ 95182 h 2766482"/>
                <a:gd name="connsiteX2-405" fmla="*/ 2792196 w 3011870"/>
                <a:gd name="connsiteY2-406" fmla="*/ 2275334 h 2766482"/>
                <a:gd name="connsiteX3-407" fmla="*/ 118548 w 3011870"/>
                <a:gd name="connsiteY3-408" fmla="*/ 2751276 h 2766482"/>
                <a:gd name="connsiteX4-409" fmla="*/ 0 w 3011870"/>
                <a:gd name="connsiteY4-410" fmla="*/ 0 h 2766482"/>
                <a:gd name="connsiteX0-411" fmla="*/ 0 w 3011870"/>
                <a:gd name="connsiteY0-412" fmla="*/ 0 h 2769615"/>
                <a:gd name="connsiteX1-413" fmla="*/ 2847769 w 3011870"/>
                <a:gd name="connsiteY1-414" fmla="*/ 95182 h 2769615"/>
                <a:gd name="connsiteX2-415" fmla="*/ 2792196 w 3011870"/>
                <a:gd name="connsiteY2-416" fmla="*/ 2275334 h 2769615"/>
                <a:gd name="connsiteX3-417" fmla="*/ 113120 w 3011870"/>
                <a:gd name="connsiteY3-418" fmla="*/ 2754527 h 2769615"/>
                <a:gd name="connsiteX4-419" fmla="*/ 0 w 3011870"/>
                <a:gd name="connsiteY4-420" fmla="*/ 0 h 27696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76200" dir="4800000" sx="99000" sy="99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MH_SubTitle_5"/>
            <p:cNvSpPr/>
            <p:nvPr>
              <p:custDataLst>
                <p:tags r:id="rId23"/>
              </p:custDataLst>
            </p:nvPr>
          </p:nvSpPr>
          <p:spPr>
            <a:xfrm rot="21074577">
              <a:off x="6086078" y="2913582"/>
              <a:ext cx="1233488" cy="1137047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-1" fmla="*/ 0 w 2958182"/>
                <a:gd name="connsiteY0-2" fmla="*/ 0 h 2855644"/>
                <a:gd name="connsiteX1-3" fmla="*/ 2958182 w 2958182"/>
                <a:gd name="connsiteY1-4" fmla="*/ 0 h 2855644"/>
                <a:gd name="connsiteX2-5" fmla="*/ 2958182 w 2958182"/>
                <a:gd name="connsiteY2-6" fmla="*/ 2855644 h 2855644"/>
                <a:gd name="connsiteX3-7" fmla="*/ 99227 w 2958182"/>
                <a:gd name="connsiteY3-8" fmla="*/ 2774555 h 2855644"/>
                <a:gd name="connsiteX4-9" fmla="*/ 0 w 2958182"/>
                <a:gd name="connsiteY4-10" fmla="*/ 0 h 2855644"/>
                <a:gd name="connsiteX0-11" fmla="*/ 0 w 3007415"/>
                <a:gd name="connsiteY0-12" fmla="*/ 0 h 2911415"/>
                <a:gd name="connsiteX1-13" fmla="*/ 3007415 w 3007415"/>
                <a:gd name="connsiteY1-14" fmla="*/ 55771 h 2911415"/>
                <a:gd name="connsiteX2-15" fmla="*/ 3007415 w 3007415"/>
                <a:gd name="connsiteY2-16" fmla="*/ 2911415 h 2911415"/>
                <a:gd name="connsiteX3-17" fmla="*/ 148460 w 3007415"/>
                <a:gd name="connsiteY3-18" fmla="*/ 2830326 h 2911415"/>
                <a:gd name="connsiteX4-19" fmla="*/ 0 w 3007415"/>
                <a:gd name="connsiteY4-20" fmla="*/ 0 h 2911415"/>
                <a:gd name="connsiteX0-21" fmla="*/ 0 w 3007415"/>
                <a:gd name="connsiteY0-22" fmla="*/ 0 h 2911415"/>
                <a:gd name="connsiteX1-23" fmla="*/ 3007415 w 3007415"/>
                <a:gd name="connsiteY1-24" fmla="*/ 55771 h 2911415"/>
                <a:gd name="connsiteX2-25" fmla="*/ 3007415 w 3007415"/>
                <a:gd name="connsiteY2-26" fmla="*/ 2911415 h 2911415"/>
                <a:gd name="connsiteX3-27" fmla="*/ 148460 w 3007415"/>
                <a:gd name="connsiteY3-28" fmla="*/ 2830326 h 2911415"/>
                <a:gd name="connsiteX4-29" fmla="*/ 0 w 3007415"/>
                <a:gd name="connsiteY4-30" fmla="*/ 0 h 2911415"/>
                <a:gd name="connsiteX0-31" fmla="*/ 0 w 3007415"/>
                <a:gd name="connsiteY0-32" fmla="*/ 0 h 2911415"/>
                <a:gd name="connsiteX1-33" fmla="*/ 3007415 w 3007415"/>
                <a:gd name="connsiteY1-34" fmla="*/ 55771 h 2911415"/>
                <a:gd name="connsiteX2-35" fmla="*/ 3007415 w 3007415"/>
                <a:gd name="connsiteY2-36" fmla="*/ 2911415 h 2911415"/>
                <a:gd name="connsiteX3-37" fmla="*/ 148460 w 3007415"/>
                <a:gd name="connsiteY3-38" fmla="*/ 2830326 h 2911415"/>
                <a:gd name="connsiteX4-39" fmla="*/ 0 w 3007415"/>
                <a:gd name="connsiteY4-40" fmla="*/ 0 h 2911415"/>
                <a:gd name="connsiteX0-41" fmla="*/ 0 w 3007415"/>
                <a:gd name="connsiteY0-42" fmla="*/ 0 h 2911415"/>
                <a:gd name="connsiteX1-43" fmla="*/ 3007415 w 3007415"/>
                <a:gd name="connsiteY1-44" fmla="*/ 55771 h 2911415"/>
                <a:gd name="connsiteX2-45" fmla="*/ 3007415 w 3007415"/>
                <a:gd name="connsiteY2-46" fmla="*/ 2911415 h 2911415"/>
                <a:gd name="connsiteX3-47" fmla="*/ 152810 w 3007415"/>
                <a:gd name="connsiteY3-48" fmla="*/ 2802085 h 2911415"/>
                <a:gd name="connsiteX4-49" fmla="*/ 0 w 3007415"/>
                <a:gd name="connsiteY4-50" fmla="*/ 0 h 2911415"/>
                <a:gd name="connsiteX0-51" fmla="*/ 0 w 3007415"/>
                <a:gd name="connsiteY0-52" fmla="*/ 0 h 2911415"/>
                <a:gd name="connsiteX1-53" fmla="*/ 3007415 w 3007415"/>
                <a:gd name="connsiteY1-54" fmla="*/ 55771 h 2911415"/>
                <a:gd name="connsiteX2-55" fmla="*/ 3007415 w 3007415"/>
                <a:gd name="connsiteY2-56" fmla="*/ 2911415 h 2911415"/>
                <a:gd name="connsiteX3-57" fmla="*/ 152810 w 3007415"/>
                <a:gd name="connsiteY3-58" fmla="*/ 2802085 h 2911415"/>
                <a:gd name="connsiteX4-59" fmla="*/ 0 w 3007415"/>
                <a:gd name="connsiteY4-60" fmla="*/ 0 h 2911415"/>
                <a:gd name="connsiteX0-61" fmla="*/ 0 w 3007415"/>
                <a:gd name="connsiteY0-62" fmla="*/ 0 h 2802085"/>
                <a:gd name="connsiteX1-63" fmla="*/ 3007415 w 3007415"/>
                <a:gd name="connsiteY1-64" fmla="*/ 55771 h 2802085"/>
                <a:gd name="connsiteX2-65" fmla="*/ 2795981 w 3007415"/>
                <a:gd name="connsiteY2-66" fmla="*/ 2782473 h 2802085"/>
                <a:gd name="connsiteX3-67" fmla="*/ 152810 w 3007415"/>
                <a:gd name="connsiteY3-68" fmla="*/ 2802085 h 2802085"/>
                <a:gd name="connsiteX4-69" fmla="*/ 0 w 3007415"/>
                <a:gd name="connsiteY4-70" fmla="*/ 0 h 2802085"/>
                <a:gd name="connsiteX0-71" fmla="*/ 0 w 3007415"/>
                <a:gd name="connsiteY0-72" fmla="*/ 0 h 2910528"/>
                <a:gd name="connsiteX1-73" fmla="*/ 3007415 w 3007415"/>
                <a:gd name="connsiteY1-74" fmla="*/ 55771 h 2910528"/>
                <a:gd name="connsiteX2-75" fmla="*/ 2795981 w 3007415"/>
                <a:gd name="connsiteY2-76" fmla="*/ 2782473 h 2910528"/>
                <a:gd name="connsiteX3-77" fmla="*/ 152810 w 3007415"/>
                <a:gd name="connsiteY3-78" fmla="*/ 2802085 h 2910528"/>
                <a:gd name="connsiteX4-79" fmla="*/ 0 w 3007415"/>
                <a:gd name="connsiteY4-80" fmla="*/ 0 h 2910528"/>
                <a:gd name="connsiteX0-81" fmla="*/ 0 w 3016462"/>
                <a:gd name="connsiteY0-82" fmla="*/ 0 h 2910528"/>
                <a:gd name="connsiteX1-83" fmla="*/ 3007415 w 3016462"/>
                <a:gd name="connsiteY1-84" fmla="*/ 55771 h 2910528"/>
                <a:gd name="connsiteX2-85" fmla="*/ 2795981 w 3016462"/>
                <a:gd name="connsiteY2-86" fmla="*/ 2782473 h 2910528"/>
                <a:gd name="connsiteX3-87" fmla="*/ 152810 w 3016462"/>
                <a:gd name="connsiteY3-88" fmla="*/ 2802085 h 2910528"/>
                <a:gd name="connsiteX4-89" fmla="*/ 0 w 3016462"/>
                <a:gd name="connsiteY4-90" fmla="*/ 0 h 2910528"/>
                <a:gd name="connsiteX0-91" fmla="*/ 0 w 3064249"/>
                <a:gd name="connsiteY0-92" fmla="*/ 0 h 2898641"/>
                <a:gd name="connsiteX1-93" fmla="*/ 3007415 w 3064249"/>
                <a:gd name="connsiteY1-94" fmla="*/ 55771 h 2898641"/>
                <a:gd name="connsiteX2-95" fmla="*/ 2875643 w 3064249"/>
                <a:gd name="connsiteY2-96" fmla="*/ 2765832 h 2898641"/>
                <a:gd name="connsiteX3-97" fmla="*/ 152810 w 3064249"/>
                <a:gd name="connsiteY3-98" fmla="*/ 2802085 h 2898641"/>
                <a:gd name="connsiteX4-99" fmla="*/ 0 w 3064249"/>
                <a:gd name="connsiteY4-100" fmla="*/ 0 h 2898641"/>
                <a:gd name="connsiteX0-101" fmla="*/ 0 w 3070540"/>
                <a:gd name="connsiteY0-102" fmla="*/ 0 h 2898641"/>
                <a:gd name="connsiteX1-103" fmla="*/ 3007415 w 3070540"/>
                <a:gd name="connsiteY1-104" fmla="*/ 55771 h 2898641"/>
                <a:gd name="connsiteX2-105" fmla="*/ 2875643 w 3070540"/>
                <a:gd name="connsiteY2-106" fmla="*/ 2765832 h 2898641"/>
                <a:gd name="connsiteX3-107" fmla="*/ 152810 w 3070540"/>
                <a:gd name="connsiteY3-108" fmla="*/ 2802085 h 2898641"/>
                <a:gd name="connsiteX4-109" fmla="*/ 0 w 3070540"/>
                <a:gd name="connsiteY4-110" fmla="*/ 0 h 2898641"/>
                <a:gd name="connsiteX0-111" fmla="*/ 0 w 3050496"/>
                <a:gd name="connsiteY0-112" fmla="*/ 0 h 2831008"/>
                <a:gd name="connsiteX1-113" fmla="*/ 3007415 w 3050496"/>
                <a:gd name="connsiteY1-114" fmla="*/ 55771 h 2831008"/>
                <a:gd name="connsiteX2-115" fmla="*/ 2844527 w 3050496"/>
                <a:gd name="connsiteY2-116" fmla="*/ 2655027 h 2831008"/>
                <a:gd name="connsiteX3-117" fmla="*/ 152810 w 3050496"/>
                <a:gd name="connsiteY3-118" fmla="*/ 2802085 h 2831008"/>
                <a:gd name="connsiteX4-119" fmla="*/ 0 w 3050496"/>
                <a:gd name="connsiteY4-120" fmla="*/ 0 h 2831008"/>
                <a:gd name="connsiteX0-121" fmla="*/ 0 w 3083026"/>
                <a:gd name="connsiteY0-122" fmla="*/ 0 h 2802085"/>
                <a:gd name="connsiteX1-123" fmla="*/ 3007415 w 3083026"/>
                <a:gd name="connsiteY1-124" fmla="*/ 55771 h 2802085"/>
                <a:gd name="connsiteX2-125" fmla="*/ 2894153 w 3083026"/>
                <a:gd name="connsiteY2-126" fmla="*/ 2551842 h 2802085"/>
                <a:gd name="connsiteX3-127" fmla="*/ 152810 w 3083026"/>
                <a:gd name="connsiteY3-128" fmla="*/ 2802085 h 2802085"/>
                <a:gd name="connsiteX4-129" fmla="*/ 0 w 3083026"/>
                <a:gd name="connsiteY4-130" fmla="*/ 0 h 2802085"/>
                <a:gd name="connsiteX0-131" fmla="*/ 0 w 3077100"/>
                <a:gd name="connsiteY0-132" fmla="*/ 0 h 2839147"/>
                <a:gd name="connsiteX1-133" fmla="*/ 3007415 w 3077100"/>
                <a:gd name="connsiteY1-134" fmla="*/ 55771 h 2839147"/>
                <a:gd name="connsiteX2-135" fmla="*/ 2885440 w 3077100"/>
                <a:gd name="connsiteY2-136" fmla="*/ 2670966 h 2839147"/>
                <a:gd name="connsiteX3-137" fmla="*/ 152810 w 3077100"/>
                <a:gd name="connsiteY3-138" fmla="*/ 2802085 h 2839147"/>
                <a:gd name="connsiteX4-139" fmla="*/ 0 w 3077100"/>
                <a:gd name="connsiteY4-140" fmla="*/ 0 h 2839147"/>
                <a:gd name="connsiteX0-141" fmla="*/ 0 w 3084012"/>
                <a:gd name="connsiteY0-142" fmla="*/ 0 h 2810619"/>
                <a:gd name="connsiteX1-143" fmla="*/ 3007415 w 3084012"/>
                <a:gd name="connsiteY1-144" fmla="*/ 55771 h 2810619"/>
                <a:gd name="connsiteX2-145" fmla="*/ 2895591 w 3084012"/>
                <a:gd name="connsiteY2-146" fmla="*/ 2605068 h 2810619"/>
                <a:gd name="connsiteX3-147" fmla="*/ 152810 w 3084012"/>
                <a:gd name="connsiteY3-148" fmla="*/ 2802085 h 2810619"/>
                <a:gd name="connsiteX4-149" fmla="*/ 0 w 3084012"/>
                <a:gd name="connsiteY4-150" fmla="*/ 0 h 2810619"/>
                <a:gd name="connsiteX0-151" fmla="*/ 0 w 3108841"/>
                <a:gd name="connsiteY0-152" fmla="*/ 0 h 2802085"/>
                <a:gd name="connsiteX1-153" fmla="*/ 3007415 w 3108841"/>
                <a:gd name="connsiteY1-154" fmla="*/ 55771 h 2802085"/>
                <a:gd name="connsiteX2-155" fmla="*/ 2930854 w 3108841"/>
                <a:gd name="connsiteY2-156" fmla="*/ 2501276 h 2802085"/>
                <a:gd name="connsiteX3-157" fmla="*/ 152810 w 3108841"/>
                <a:gd name="connsiteY3-158" fmla="*/ 2802085 h 2802085"/>
                <a:gd name="connsiteX4-159" fmla="*/ 0 w 3108841"/>
                <a:gd name="connsiteY4-160" fmla="*/ 0 h 2802085"/>
                <a:gd name="connsiteX0-161" fmla="*/ 0 w 3073089"/>
                <a:gd name="connsiteY0-162" fmla="*/ 0 h 2802085"/>
                <a:gd name="connsiteX1-163" fmla="*/ 3007415 w 3073089"/>
                <a:gd name="connsiteY1-164" fmla="*/ 55771 h 2802085"/>
                <a:gd name="connsiteX2-165" fmla="*/ 2879470 w 3073089"/>
                <a:gd name="connsiteY2-166" fmla="*/ 2334344 h 2802085"/>
                <a:gd name="connsiteX3-167" fmla="*/ 152810 w 3073089"/>
                <a:gd name="connsiteY3-168" fmla="*/ 2802085 h 2802085"/>
                <a:gd name="connsiteX4-169" fmla="*/ 0 w 3073089"/>
                <a:gd name="connsiteY4-170" fmla="*/ 0 h 2802085"/>
                <a:gd name="connsiteX0-171" fmla="*/ 0 w 3142862"/>
                <a:gd name="connsiteY0-172" fmla="*/ 0 h 2802085"/>
                <a:gd name="connsiteX1-173" fmla="*/ 3007415 w 3142862"/>
                <a:gd name="connsiteY1-174" fmla="*/ 55771 h 2802085"/>
                <a:gd name="connsiteX2-175" fmla="*/ 2879470 w 3142862"/>
                <a:gd name="connsiteY2-176" fmla="*/ 2334344 h 2802085"/>
                <a:gd name="connsiteX3-177" fmla="*/ 152810 w 3142862"/>
                <a:gd name="connsiteY3-178" fmla="*/ 2802085 h 2802085"/>
                <a:gd name="connsiteX4-179" fmla="*/ 0 w 3142862"/>
                <a:gd name="connsiteY4-180" fmla="*/ 0 h 2802085"/>
                <a:gd name="connsiteX0-181" fmla="*/ 0 w 3142862"/>
                <a:gd name="connsiteY0-182" fmla="*/ 0 h 2860388"/>
                <a:gd name="connsiteX1-183" fmla="*/ 3007415 w 3142862"/>
                <a:gd name="connsiteY1-184" fmla="*/ 55771 h 2860388"/>
                <a:gd name="connsiteX2-185" fmla="*/ 2879470 w 3142862"/>
                <a:gd name="connsiteY2-186" fmla="*/ 2334344 h 2860388"/>
                <a:gd name="connsiteX3-187" fmla="*/ 187196 w 3142862"/>
                <a:gd name="connsiteY3-188" fmla="*/ 2860388 h 2860388"/>
                <a:gd name="connsiteX4-189" fmla="*/ 0 w 3142862"/>
                <a:gd name="connsiteY4-190" fmla="*/ 0 h 2860388"/>
                <a:gd name="connsiteX0-191" fmla="*/ 0 w 3142862"/>
                <a:gd name="connsiteY0-192" fmla="*/ 0 h 2876373"/>
                <a:gd name="connsiteX1-193" fmla="*/ 3007415 w 3142862"/>
                <a:gd name="connsiteY1-194" fmla="*/ 55771 h 2876373"/>
                <a:gd name="connsiteX2-195" fmla="*/ 2879470 w 3142862"/>
                <a:gd name="connsiteY2-196" fmla="*/ 2334344 h 2876373"/>
                <a:gd name="connsiteX3-197" fmla="*/ 187196 w 3142862"/>
                <a:gd name="connsiteY3-198" fmla="*/ 2860388 h 2876373"/>
                <a:gd name="connsiteX4-199" fmla="*/ 0 w 3142862"/>
                <a:gd name="connsiteY4-200" fmla="*/ 0 h 2876373"/>
                <a:gd name="connsiteX0-201" fmla="*/ 0 w 3142862"/>
                <a:gd name="connsiteY0-202" fmla="*/ 0 h 2869960"/>
                <a:gd name="connsiteX1-203" fmla="*/ 3007415 w 3142862"/>
                <a:gd name="connsiteY1-204" fmla="*/ 55771 h 2869960"/>
                <a:gd name="connsiteX2-205" fmla="*/ 2879470 w 3142862"/>
                <a:gd name="connsiteY2-206" fmla="*/ 2334344 h 2869960"/>
                <a:gd name="connsiteX3-207" fmla="*/ 187196 w 3142862"/>
                <a:gd name="connsiteY3-208" fmla="*/ 2860388 h 2869960"/>
                <a:gd name="connsiteX4-209" fmla="*/ 0 w 3142862"/>
                <a:gd name="connsiteY4-210" fmla="*/ 0 h 2869960"/>
                <a:gd name="connsiteX0-211" fmla="*/ 0 w 3142862"/>
                <a:gd name="connsiteY0-212" fmla="*/ 0 h 2875403"/>
                <a:gd name="connsiteX1-213" fmla="*/ 3007415 w 3142862"/>
                <a:gd name="connsiteY1-214" fmla="*/ 55771 h 2875403"/>
                <a:gd name="connsiteX2-215" fmla="*/ 2879470 w 3142862"/>
                <a:gd name="connsiteY2-216" fmla="*/ 2334344 h 2875403"/>
                <a:gd name="connsiteX3-217" fmla="*/ 187196 w 3142862"/>
                <a:gd name="connsiteY3-218" fmla="*/ 2860388 h 2875403"/>
                <a:gd name="connsiteX4-219" fmla="*/ 0 w 3142862"/>
                <a:gd name="connsiteY4-220" fmla="*/ 0 h 2875403"/>
                <a:gd name="connsiteX0-221" fmla="*/ 0 w 3155056"/>
                <a:gd name="connsiteY0-222" fmla="*/ 0 h 2875403"/>
                <a:gd name="connsiteX1-223" fmla="*/ 3007415 w 3155056"/>
                <a:gd name="connsiteY1-224" fmla="*/ 55771 h 2875403"/>
                <a:gd name="connsiteX2-225" fmla="*/ 2879470 w 3155056"/>
                <a:gd name="connsiteY2-226" fmla="*/ 2334344 h 2875403"/>
                <a:gd name="connsiteX3-227" fmla="*/ 187196 w 3155056"/>
                <a:gd name="connsiteY3-228" fmla="*/ 2860388 h 2875403"/>
                <a:gd name="connsiteX4-229" fmla="*/ 0 w 3155056"/>
                <a:gd name="connsiteY4-230" fmla="*/ 0 h 2875403"/>
                <a:gd name="connsiteX0-231" fmla="*/ 0 w 3111070"/>
                <a:gd name="connsiteY0-232" fmla="*/ 0 h 2875403"/>
                <a:gd name="connsiteX1-233" fmla="*/ 3007415 w 3111070"/>
                <a:gd name="connsiteY1-234" fmla="*/ 55771 h 2875403"/>
                <a:gd name="connsiteX2-235" fmla="*/ 2879470 w 3111070"/>
                <a:gd name="connsiteY2-236" fmla="*/ 2334344 h 2875403"/>
                <a:gd name="connsiteX3-237" fmla="*/ 187196 w 3111070"/>
                <a:gd name="connsiteY3-238" fmla="*/ 2860388 h 2875403"/>
                <a:gd name="connsiteX4-239" fmla="*/ 0 w 3111070"/>
                <a:gd name="connsiteY4-240" fmla="*/ 0 h 2875403"/>
                <a:gd name="connsiteX0-241" fmla="*/ 0 w 3116300"/>
                <a:gd name="connsiteY0-242" fmla="*/ 0 h 2875403"/>
                <a:gd name="connsiteX1-243" fmla="*/ 3007415 w 3116300"/>
                <a:gd name="connsiteY1-244" fmla="*/ 55771 h 2875403"/>
                <a:gd name="connsiteX2-245" fmla="*/ 2879470 w 3116300"/>
                <a:gd name="connsiteY2-246" fmla="*/ 2334344 h 2875403"/>
                <a:gd name="connsiteX3-247" fmla="*/ 187196 w 3116300"/>
                <a:gd name="connsiteY3-248" fmla="*/ 2860388 h 2875403"/>
                <a:gd name="connsiteX4-249" fmla="*/ 0 w 3116300"/>
                <a:gd name="connsiteY4-250" fmla="*/ 0 h 28754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走上绝路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MH_Other_18"/>
            <p:cNvSpPr/>
            <p:nvPr>
              <p:custDataLst>
                <p:tags r:id="rId24"/>
              </p:custDataLst>
            </p:nvPr>
          </p:nvSpPr>
          <p:spPr>
            <a:xfrm rot="14260875">
              <a:off x="7009408" y="3529730"/>
              <a:ext cx="133350" cy="60126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-1" fmla="*/ 0 w 284031"/>
                <a:gd name="connsiteY0-2" fmla="*/ 1205112 h 1205112"/>
                <a:gd name="connsiteX1-3" fmla="*/ 0 w 284031"/>
                <a:gd name="connsiteY1-4" fmla="*/ 0 h 1205112"/>
                <a:gd name="connsiteX2-5" fmla="*/ 284031 w 284031"/>
                <a:gd name="connsiteY2-6" fmla="*/ 826409 h 1205112"/>
                <a:gd name="connsiteX3-7" fmla="*/ 0 w 284031"/>
                <a:gd name="connsiteY3-8" fmla="*/ 1205112 h 1205112"/>
                <a:gd name="connsiteX0-9" fmla="*/ 0 w 366580"/>
                <a:gd name="connsiteY0-10" fmla="*/ 1205112 h 1205112"/>
                <a:gd name="connsiteX1-11" fmla="*/ 0 w 366580"/>
                <a:gd name="connsiteY1-12" fmla="*/ 0 h 1205112"/>
                <a:gd name="connsiteX2-13" fmla="*/ 366580 w 366580"/>
                <a:gd name="connsiteY2-14" fmla="*/ 963165 h 1205112"/>
                <a:gd name="connsiteX3-15" fmla="*/ 0 w 366580"/>
                <a:gd name="connsiteY3-16" fmla="*/ 1205112 h 1205112"/>
                <a:gd name="connsiteX0-17" fmla="*/ 0 w 366580"/>
                <a:gd name="connsiteY0-18" fmla="*/ 1205112 h 1205112"/>
                <a:gd name="connsiteX1-19" fmla="*/ 0 w 366580"/>
                <a:gd name="connsiteY1-20" fmla="*/ 0 h 1205112"/>
                <a:gd name="connsiteX2-21" fmla="*/ 366580 w 366580"/>
                <a:gd name="connsiteY2-22" fmla="*/ 963165 h 1205112"/>
                <a:gd name="connsiteX3-23" fmla="*/ 0 w 366580"/>
                <a:gd name="connsiteY3-24" fmla="*/ 1205112 h 1205112"/>
                <a:gd name="connsiteX0-25" fmla="*/ 0 w 375287"/>
                <a:gd name="connsiteY0-26" fmla="*/ 1227782 h 1227782"/>
                <a:gd name="connsiteX1-27" fmla="*/ 8707 w 375287"/>
                <a:gd name="connsiteY1-28" fmla="*/ 0 h 1227782"/>
                <a:gd name="connsiteX2-29" fmla="*/ 375287 w 375287"/>
                <a:gd name="connsiteY2-30" fmla="*/ 963165 h 1227782"/>
                <a:gd name="connsiteX3-31" fmla="*/ 0 w 375287"/>
                <a:gd name="connsiteY3-32" fmla="*/ 1227782 h 1227782"/>
                <a:gd name="connsiteX0-33" fmla="*/ 0 w 375287"/>
                <a:gd name="connsiteY0-34" fmla="*/ 1227782 h 1227782"/>
                <a:gd name="connsiteX1-35" fmla="*/ 8707 w 375287"/>
                <a:gd name="connsiteY1-36" fmla="*/ 0 h 1227782"/>
                <a:gd name="connsiteX2-37" fmla="*/ 375287 w 375287"/>
                <a:gd name="connsiteY2-38" fmla="*/ 963165 h 1227782"/>
                <a:gd name="connsiteX3-39" fmla="*/ 0 w 375287"/>
                <a:gd name="connsiteY3-40" fmla="*/ 1227782 h 1227782"/>
                <a:gd name="connsiteX0-41" fmla="*/ 0 w 375287"/>
                <a:gd name="connsiteY0-42" fmla="*/ 1227782 h 1227782"/>
                <a:gd name="connsiteX1-43" fmla="*/ 8707 w 375287"/>
                <a:gd name="connsiteY1-44" fmla="*/ 0 h 1227782"/>
                <a:gd name="connsiteX2-45" fmla="*/ 375287 w 375287"/>
                <a:gd name="connsiteY2-46" fmla="*/ 963165 h 1227782"/>
                <a:gd name="connsiteX3-47" fmla="*/ 0 w 375287"/>
                <a:gd name="connsiteY3-48" fmla="*/ 1227782 h 1227782"/>
                <a:gd name="connsiteX0-49" fmla="*/ 0 w 375287"/>
                <a:gd name="connsiteY0-50" fmla="*/ 1227782 h 1227782"/>
                <a:gd name="connsiteX1-51" fmla="*/ 8707 w 375287"/>
                <a:gd name="connsiteY1-52" fmla="*/ 0 h 1227782"/>
                <a:gd name="connsiteX2-53" fmla="*/ 375287 w 375287"/>
                <a:gd name="connsiteY2-54" fmla="*/ 963165 h 1227782"/>
                <a:gd name="connsiteX3-55" fmla="*/ 0 w 375287"/>
                <a:gd name="connsiteY3-56" fmla="*/ 1227782 h 1227782"/>
                <a:gd name="connsiteX0-57" fmla="*/ 0 w 375287"/>
                <a:gd name="connsiteY0-58" fmla="*/ 1227782 h 1227782"/>
                <a:gd name="connsiteX1-59" fmla="*/ 8707 w 375287"/>
                <a:gd name="connsiteY1-60" fmla="*/ 0 h 1227782"/>
                <a:gd name="connsiteX2-61" fmla="*/ 375287 w 375287"/>
                <a:gd name="connsiteY2-62" fmla="*/ 963165 h 1227782"/>
                <a:gd name="connsiteX3-63" fmla="*/ 0 w 375287"/>
                <a:gd name="connsiteY3-64" fmla="*/ 1227782 h 1227782"/>
                <a:gd name="connsiteX0-65" fmla="*/ 0 w 375287"/>
                <a:gd name="connsiteY0-66" fmla="*/ 1227782 h 1227782"/>
                <a:gd name="connsiteX1-67" fmla="*/ 8707 w 375287"/>
                <a:gd name="connsiteY1-68" fmla="*/ 0 h 1227782"/>
                <a:gd name="connsiteX2-69" fmla="*/ 375287 w 375287"/>
                <a:gd name="connsiteY2-70" fmla="*/ 963165 h 1227782"/>
                <a:gd name="connsiteX3-71" fmla="*/ 0 w 375287"/>
                <a:gd name="connsiteY3-72" fmla="*/ 1227782 h 1227782"/>
                <a:gd name="connsiteX0-73" fmla="*/ 126017 w 501304"/>
                <a:gd name="connsiteY0-74" fmla="*/ 1227782 h 1227782"/>
                <a:gd name="connsiteX1-75" fmla="*/ 134724 w 501304"/>
                <a:gd name="connsiteY1-76" fmla="*/ 0 h 1227782"/>
                <a:gd name="connsiteX2-77" fmla="*/ 501304 w 501304"/>
                <a:gd name="connsiteY2-78" fmla="*/ 963165 h 1227782"/>
                <a:gd name="connsiteX3-79" fmla="*/ 126017 w 501304"/>
                <a:gd name="connsiteY3-80" fmla="*/ 1227782 h 1227782"/>
                <a:gd name="connsiteX0-81" fmla="*/ 129311 w 504598"/>
                <a:gd name="connsiteY0-82" fmla="*/ 1227782 h 1227782"/>
                <a:gd name="connsiteX1-83" fmla="*/ 138018 w 504598"/>
                <a:gd name="connsiteY1-84" fmla="*/ 0 h 1227782"/>
                <a:gd name="connsiteX2-85" fmla="*/ 504598 w 504598"/>
                <a:gd name="connsiteY2-86" fmla="*/ 963165 h 1227782"/>
                <a:gd name="connsiteX3-87" fmla="*/ 129311 w 504598"/>
                <a:gd name="connsiteY3-88" fmla="*/ 1227782 h 1227782"/>
                <a:gd name="connsiteX0-89" fmla="*/ 122131 w 497418"/>
                <a:gd name="connsiteY0-90" fmla="*/ 1406841 h 1406841"/>
                <a:gd name="connsiteX1-91" fmla="*/ 159583 w 497418"/>
                <a:gd name="connsiteY1-92" fmla="*/ 0 h 1406841"/>
                <a:gd name="connsiteX2-93" fmla="*/ 497418 w 497418"/>
                <a:gd name="connsiteY2-94" fmla="*/ 1142224 h 1406841"/>
                <a:gd name="connsiteX3-95" fmla="*/ 122131 w 497418"/>
                <a:gd name="connsiteY3-96" fmla="*/ 1406841 h 1406841"/>
                <a:gd name="connsiteX0-97" fmla="*/ 134513 w 509800"/>
                <a:gd name="connsiteY0-98" fmla="*/ 1406841 h 1406841"/>
                <a:gd name="connsiteX1-99" fmla="*/ 171965 w 509800"/>
                <a:gd name="connsiteY1-100" fmla="*/ 0 h 1406841"/>
                <a:gd name="connsiteX2-101" fmla="*/ 509800 w 509800"/>
                <a:gd name="connsiteY2-102" fmla="*/ 1142224 h 1406841"/>
                <a:gd name="connsiteX3-103" fmla="*/ 134513 w 509800"/>
                <a:gd name="connsiteY3-104" fmla="*/ 1406841 h 1406841"/>
                <a:gd name="connsiteX0-105" fmla="*/ 134513 w 509800"/>
                <a:gd name="connsiteY0-106" fmla="*/ 1406841 h 1406841"/>
                <a:gd name="connsiteX1-107" fmla="*/ 171965 w 509800"/>
                <a:gd name="connsiteY1-108" fmla="*/ 0 h 1406841"/>
                <a:gd name="connsiteX2-109" fmla="*/ 509800 w 509800"/>
                <a:gd name="connsiteY2-110" fmla="*/ 1142224 h 1406841"/>
                <a:gd name="connsiteX3-111" fmla="*/ 134513 w 509800"/>
                <a:gd name="connsiteY3-112" fmla="*/ 1406841 h 1406841"/>
                <a:gd name="connsiteX0-113" fmla="*/ 134513 w 403203"/>
                <a:gd name="connsiteY0-114" fmla="*/ 1406841 h 1406841"/>
                <a:gd name="connsiteX1-115" fmla="*/ 171965 w 403203"/>
                <a:gd name="connsiteY1-116" fmla="*/ 0 h 1406841"/>
                <a:gd name="connsiteX2-117" fmla="*/ 403203 w 403203"/>
                <a:gd name="connsiteY2-118" fmla="*/ 1117809 h 1406841"/>
                <a:gd name="connsiteX3-119" fmla="*/ 134513 w 403203"/>
                <a:gd name="connsiteY3-120" fmla="*/ 1406841 h 1406841"/>
                <a:gd name="connsiteX0-121" fmla="*/ 134513 w 412457"/>
                <a:gd name="connsiteY0-122" fmla="*/ 1406841 h 1406841"/>
                <a:gd name="connsiteX1-123" fmla="*/ 171965 w 412457"/>
                <a:gd name="connsiteY1-124" fmla="*/ 0 h 1406841"/>
                <a:gd name="connsiteX2-125" fmla="*/ 412456 w 412457"/>
                <a:gd name="connsiteY2-126" fmla="*/ 1149013 h 1406841"/>
                <a:gd name="connsiteX3-127" fmla="*/ 134513 w 412457"/>
                <a:gd name="connsiteY3-128" fmla="*/ 1406841 h 1406841"/>
                <a:gd name="connsiteX0-129" fmla="*/ 134513 w 412456"/>
                <a:gd name="connsiteY0-130" fmla="*/ 1406841 h 1406841"/>
                <a:gd name="connsiteX1-131" fmla="*/ 171965 w 412456"/>
                <a:gd name="connsiteY1-132" fmla="*/ 0 h 1406841"/>
                <a:gd name="connsiteX2-133" fmla="*/ 412456 w 412456"/>
                <a:gd name="connsiteY2-134" fmla="*/ 1149013 h 1406841"/>
                <a:gd name="connsiteX3-135" fmla="*/ 134513 w 412456"/>
                <a:gd name="connsiteY3-136" fmla="*/ 1406841 h 1406841"/>
                <a:gd name="connsiteX0-137" fmla="*/ 134513 w 412456"/>
                <a:gd name="connsiteY0-138" fmla="*/ 1406841 h 1406841"/>
                <a:gd name="connsiteX1-139" fmla="*/ 171965 w 412456"/>
                <a:gd name="connsiteY1-140" fmla="*/ 0 h 1406841"/>
                <a:gd name="connsiteX2-141" fmla="*/ 412456 w 412456"/>
                <a:gd name="connsiteY2-142" fmla="*/ 1149013 h 1406841"/>
                <a:gd name="connsiteX3-143" fmla="*/ 134513 w 412456"/>
                <a:gd name="connsiteY3-144" fmla="*/ 1406841 h 1406841"/>
                <a:gd name="connsiteX0-145" fmla="*/ 140084 w 398701"/>
                <a:gd name="connsiteY0-146" fmla="*/ 1442880 h 1442880"/>
                <a:gd name="connsiteX1-147" fmla="*/ 158210 w 398701"/>
                <a:gd name="connsiteY1-148" fmla="*/ 0 h 1442880"/>
                <a:gd name="connsiteX2-149" fmla="*/ 398701 w 398701"/>
                <a:gd name="connsiteY2-150" fmla="*/ 1149013 h 1442880"/>
                <a:gd name="connsiteX3-151" fmla="*/ 140084 w 398701"/>
                <a:gd name="connsiteY3-152" fmla="*/ 1442880 h 1442880"/>
                <a:gd name="connsiteX0-153" fmla="*/ 163454 w 422071"/>
                <a:gd name="connsiteY0-154" fmla="*/ 1442880 h 1442880"/>
                <a:gd name="connsiteX1-155" fmla="*/ 181580 w 422071"/>
                <a:gd name="connsiteY1-156" fmla="*/ 0 h 1442880"/>
                <a:gd name="connsiteX2-157" fmla="*/ 422071 w 422071"/>
                <a:gd name="connsiteY2-158" fmla="*/ 1149013 h 1442880"/>
                <a:gd name="connsiteX3-159" fmla="*/ 163454 w 422071"/>
                <a:gd name="connsiteY3-160" fmla="*/ 1442880 h 1442880"/>
                <a:gd name="connsiteX0-161" fmla="*/ 163454 w 422071"/>
                <a:gd name="connsiteY0-162" fmla="*/ 1442880 h 1442880"/>
                <a:gd name="connsiteX1-163" fmla="*/ 181580 w 422071"/>
                <a:gd name="connsiteY1-164" fmla="*/ 0 h 1442880"/>
                <a:gd name="connsiteX2-165" fmla="*/ 422071 w 422071"/>
                <a:gd name="connsiteY2-166" fmla="*/ 1149013 h 1442880"/>
                <a:gd name="connsiteX3-167" fmla="*/ 163454 w 422071"/>
                <a:gd name="connsiteY3-168" fmla="*/ 1442880 h 1442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MH_Other_19"/>
            <p:cNvSpPr/>
            <p:nvPr>
              <p:custDataLst>
                <p:tags r:id="rId25"/>
              </p:custDataLst>
            </p:nvPr>
          </p:nvSpPr>
          <p:spPr>
            <a:xfrm rot="18900000">
              <a:off x="5902723" y="3030263"/>
              <a:ext cx="516731" cy="125016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1637 w 1153765"/>
                <a:gd name="connsiteY0-2" fmla="*/ 0 h 242604"/>
                <a:gd name="connsiteX1-3" fmla="*/ 1153765 w 1153765"/>
                <a:gd name="connsiteY1-4" fmla="*/ 0 h 242604"/>
                <a:gd name="connsiteX2-5" fmla="*/ 1153765 w 1153765"/>
                <a:gd name="connsiteY2-6" fmla="*/ 242604 h 242604"/>
                <a:gd name="connsiteX3-7" fmla="*/ 1637 w 1153765"/>
                <a:gd name="connsiteY3-8" fmla="*/ 242604 h 242604"/>
                <a:gd name="connsiteX4-9" fmla="*/ 0 w 1153765"/>
                <a:gd name="connsiteY4-10" fmla="*/ 57657 h 242604"/>
                <a:gd name="connsiteX5" fmla="*/ 1637 w 1153765"/>
                <a:gd name="connsiteY5" fmla="*/ 0 h 242604"/>
                <a:gd name="connsiteX0-11" fmla="*/ 85266 w 1237394"/>
                <a:gd name="connsiteY0-12" fmla="*/ 0 h 242604"/>
                <a:gd name="connsiteX1-13" fmla="*/ 1237394 w 1237394"/>
                <a:gd name="connsiteY1-14" fmla="*/ 0 h 242604"/>
                <a:gd name="connsiteX2-15" fmla="*/ 1237394 w 1237394"/>
                <a:gd name="connsiteY2-16" fmla="*/ 242604 h 242604"/>
                <a:gd name="connsiteX3-17" fmla="*/ 85266 w 1237394"/>
                <a:gd name="connsiteY3-18" fmla="*/ 242604 h 242604"/>
                <a:gd name="connsiteX4-19" fmla="*/ 85314 w 1237394"/>
                <a:gd name="connsiteY4-20" fmla="*/ 96385 h 242604"/>
                <a:gd name="connsiteX5-21" fmla="*/ 83629 w 1237394"/>
                <a:gd name="connsiteY5-22" fmla="*/ 57657 h 242604"/>
                <a:gd name="connsiteX6" fmla="*/ 85266 w 1237394"/>
                <a:gd name="connsiteY6" fmla="*/ 0 h 242604"/>
                <a:gd name="connsiteX0-23" fmla="*/ 105071 w 1257199"/>
                <a:gd name="connsiteY0-24" fmla="*/ 0 h 242604"/>
                <a:gd name="connsiteX1-25" fmla="*/ 1257199 w 1257199"/>
                <a:gd name="connsiteY1-26" fmla="*/ 0 h 242604"/>
                <a:gd name="connsiteX2-27" fmla="*/ 1257199 w 1257199"/>
                <a:gd name="connsiteY2-28" fmla="*/ 242604 h 242604"/>
                <a:gd name="connsiteX3-29" fmla="*/ 105071 w 1257199"/>
                <a:gd name="connsiteY3-30" fmla="*/ 242604 h 242604"/>
                <a:gd name="connsiteX4-31" fmla="*/ 52921 w 1257199"/>
                <a:gd name="connsiteY4-32" fmla="*/ 155317 h 242604"/>
                <a:gd name="connsiteX5-33" fmla="*/ 105119 w 1257199"/>
                <a:gd name="connsiteY5-34" fmla="*/ 96385 h 242604"/>
                <a:gd name="connsiteX6-35" fmla="*/ 103434 w 1257199"/>
                <a:gd name="connsiteY6-36" fmla="*/ 57657 h 242604"/>
                <a:gd name="connsiteX7" fmla="*/ 105071 w 1257199"/>
                <a:gd name="connsiteY7" fmla="*/ 0 h 242604"/>
                <a:gd name="connsiteX0-37" fmla="*/ 123870 w 1275998"/>
                <a:gd name="connsiteY0-38" fmla="*/ 0 h 242604"/>
                <a:gd name="connsiteX1-39" fmla="*/ 1275998 w 1275998"/>
                <a:gd name="connsiteY1-40" fmla="*/ 0 h 242604"/>
                <a:gd name="connsiteX2-41" fmla="*/ 1275998 w 1275998"/>
                <a:gd name="connsiteY2-42" fmla="*/ 242604 h 242604"/>
                <a:gd name="connsiteX3-43" fmla="*/ 123870 w 1275998"/>
                <a:gd name="connsiteY3-44" fmla="*/ 242604 h 242604"/>
                <a:gd name="connsiteX4-45" fmla="*/ 26256 w 1275998"/>
                <a:gd name="connsiteY4-46" fmla="*/ 197412 h 242604"/>
                <a:gd name="connsiteX5-47" fmla="*/ 71720 w 1275998"/>
                <a:gd name="connsiteY5-48" fmla="*/ 155317 h 242604"/>
                <a:gd name="connsiteX6-49" fmla="*/ 123918 w 1275998"/>
                <a:gd name="connsiteY6-50" fmla="*/ 96385 h 242604"/>
                <a:gd name="connsiteX7-51" fmla="*/ 122233 w 1275998"/>
                <a:gd name="connsiteY7-52" fmla="*/ 57657 h 242604"/>
                <a:gd name="connsiteX8" fmla="*/ 123870 w 1275998"/>
                <a:gd name="connsiteY8" fmla="*/ 0 h 242604"/>
                <a:gd name="connsiteX0-53" fmla="*/ 123870 w 1275998"/>
                <a:gd name="connsiteY0-54" fmla="*/ 0 h 242604"/>
                <a:gd name="connsiteX1-55" fmla="*/ 1275998 w 1275998"/>
                <a:gd name="connsiteY1-56" fmla="*/ 0 h 242604"/>
                <a:gd name="connsiteX2-57" fmla="*/ 1275998 w 1275998"/>
                <a:gd name="connsiteY2-58" fmla="*/ 242604 h 242604"/>
                <a:gd name="connsiteX3-59" fmla="*/ 123870 w 1275998"/>
                <a:gd name="connsiteY3-60" fmla="*/ 242604 h 242604"/>
                <a:gd name="connsiteX4-61" fmla="*/ 26256 w 1275998"/>
                <a:gd name="connsiteY4-62" fmla="*/ 197412 h 242604"/>
                <a:gd name="connsiteX5-63" fmla="*/ 71720 w 1275998"/>
                <a:gd name="connsiteY5-64" fmla="*/ 155317 h 242604"/>
                <a:gd name="connsiteX6-65" fmla="*/ 123918 w 1275998"/>
                <a:gd name="connsiteY6-66" fmla="*/ 96385 h 242604"/>
                <a:gd name="connsiteX7-67" fmla="*/ 199688 w 1275998"/>
                <a:gd name="connsiteY7-68" fmla="*/ 57657 h 242604"/>
                <a:gd name="connsiteX8-69" fmla="*/ 123870 w 1275998"/>
                <a:gd name="connsiteY8-70" fmla="*/ 0 h 242604"/>
                <a:gd name="connsiteX0-71" fmla="*/ 123870 w 1275998"/>
                <a:gd name="connsiteY0-72" fmla="*/ 0 h 242604"/>
                <a:gd name="connsiteX1-73" fmla="*/ 1275998 w 1275998"/>
                <a:gd name="connsiteY1-74" fmla="*/ 0 h 242604"/>
                <a:gd name="connsiteX2-75" fmla="*/ 1275998 w 1275998"/>
                <a:gd name="connsiteY2-76" fmla="*/ 242604 h 242604"/>
                <a:gd name="connsiteX3-77" fmla="*/ 123870 w 1275998"/>
                <a:gd name="connsiteY3-78" fmla="*/ 242604 h 242604"/>
                <a:gd name="connsiteX4-79" fmla="*/ 26256 w 1275998"/>
                <a:gd name="connsiteY4-80" fmla="*/ 197412 h 242604"/>
                <a:gd name="connsiteX5-81" fmla="*/ 90242 w 1275998"/>
                <a:gd name="connsiteY5-82" fmla="*/ 150265 h 242604"/>
                <a:gd name="connsiteX6-83" fmla="*/ 123918 w 1275998"/>
                <a:gd name="connsiteY6-84" fmla="*/ 96385 h 242604"/>
                <a:gd name="connsiteX7-85" fmla="*/ 199688 w 1275998"/>
                <a:gd name="connsiteY7-86" fmla="*/ 57657 h 242604"/>
                <a:gd name="connsiteX8-87" fmla="*/ 123870 w 1275998"/>
                <a:gd name="connsiteY8-88" fmla="*/ 0 h 242604"/>
                <a:gd name="connsiteX0-89" fmla="*/ 123870 w 1277318"/>
                <a:gd name="connsiteY0-90" fmla="*/ 0 h 242604"/>
                <a:gd name="connsiteX1-91" fmla="*/ 1275998 w 1277318"/>
                <a:gd name="connsiteY1-92" fmla="*/ 0 h 242604"/>
                <a:gd name="connsiteX2-93" fmla="*/ 1277318 w 1277318"/>
                <a:gd name="connsiteY2-94" fmla="*/ 47554 h 242604"/>
                <a:gd name="connsiteX3-95" fmla="*/ 1275998 w 1277318"/>
                <a:gd name="connsiteY3-96" fmla="*/ 242604 h 242604"/>
                <a:gd name="connsiteX4-97" fmla="*/ 123870 w 1277318"/>
                <a:gd name="connsiteY4-98" fmla="*/ 242604 h 242604"/>
                <a:gd name="connsiteX5-99" fmla="*/ 26256 w 1277318"/>
                <a:gd name="connsiteY5-100" fmla="*/ 197412 h 242604"/>
                <a:gd name="connsiteX6-101" fmla="*/ 90242 w 1277318"/>
                <a:gd name="connsiteY6-102" fmla="*/ 150265 h 242604"/>
                <a:gd name="connsiteX7-103" fmla="*/ 123918 w 1277318"/>
                <a:gd name="connsiteY7-104" fmla="*/ 96385 h 242604"/>
                <a:gd name="connsiteX8-105" fmla="*/ 199688 w 1277318"/>
                <a:gd name="connsiteY8-106" fmla="*/ 57657 h 242604"/>
                <a:gd name="connsiteX9" fmla="*/ 123870 w 1277318"/>
                <a:gd name="connsiteY9" fmla="*/ 0 h 242604"/>
                <a:gd name="connsiteX0-107" fmla="*/ 123870 w 1277318"/>
                <a:gd name="connsiteY0-108" fmla="*/ 0 h 242604"/>
                <a:gd name="connsiteX1-109" fmla="*/ 1275998 w 1277318"/>
                <a:gd name="connsiteY1-110" fmla="*/ 0 h 242604"/>
                <a:gd name="connsiteX2-111" fmla="*/ 1277318 w 1277318"/>
                <a:gd name="connsiteY2-112" fmla="*/ 47554 h 242604"/>
                <a:gd name="connsiteX3-113" fmla="*/ 1277318 w 1277318"/>
                <a:gd name="connsiteY3-114" fmla="*/ 175523 h 242604"/>
                <a:gd name="connsiteX4-115" fmla="*/ 1275998 w 1277318"/>
                <a:gd name="connsiteY4-116" fmla="*/ 242604 h 242604"/>
                <a:gd name="connsiteX5-117" fmla="*/ 123870 w 1277318"/>
                <a:gd name="connsiteY5-118" fmla="*/ 242604 h 242604"/>
                <a:gd name="connsiteX6-119" fmla="*/ 26256 w 1277318"/>
                <a:gd name="connsiteY6-120" fmla="*/ 197412 h 242604"/>
                <a:gd name="connsiteX7-121" fmla="*/ 90242 w 1277318"/>
                <a:gd name="connsiteY7-122" fmla="*/ 150265 h 242604"/>
                <a:gd name="connsiteX8-123" fmla="*/ 123918 w 1277318"/>
                <a:gd name="connsiteY8-124" fmla="*/ 96385 h 242604"/>
                <a:gd name="connsiteX9-125" fmla="*/ 199688 w 1277318"/>
                <a:gd name="connsiteY9-126" fmla="*/ 57657 h 242604"/>
                <a:gd name="connsiteX10" fmla="*/ 123870 w 1277318"/>
                <a:gd name="connsiteY10" fmla="*/ 0 h 242604"/>
                <a:gd name="connsiteX0-127" fmla="*/ 123870 w 1277318"/>
                <a:gd name="connsiteY0-128" fmla="*/ 0 h 242604"/>
                <a:gd name="connsiteX1-129" fmla="*/ 1275998 w 1277318"/>
                <a:gd name="connsiteY1-130" fmla="*/ 0 h 242604"/>
                <a:gd name="connsiteX2-131" fmla="*/ 1277318 w 1277318"/>
                <a:gd name="connsiteY2-132" fmla="*/ 47554 h 242604"/>
                <a:gd name="connsiteX3-133" fmla="*/ 1277317 w 1277318"/>
                <a:gd name="connsiteY3-134" fmla="*/ 98069 h 242604"/>
                <a:gd name="connsiteX4-135" fmla="*/ 1277318 w 1277318"/>
                <a:gd name="connsiteY4-136" fmla="*/ 175523 h 242604"/>
                <a:gd name="connsiteX5-137" fmla="*/ 1275998 w 1277318"/>
                <a:gd name="connsiteY5-138" fmla="*/ 242604 h 242604"/>
                <a:gd name="connsiteX6-139" fmla="*/ 123870 w 1277318"/>
                <a:gd name="connsiteY6-140" fmla="*/ 242604 h 242604"/>
                <a:gd name="connsiteX7-141" fmla="*/ 26256 w 1277318"/>
                <a:gd name="connsiteY7-142" fmla="*/ 197412 h 242604"/>
                <a:gd name="connsiteX8-143" fmla="*/ 90242 w 1277318"/>
                <a:gd name="connsiteY8-144" fmla="*/ 150265 h 242604"/>
                <a:gd name="connsiteX9-145" fmla="*/ 123918 w 1277318"/>
                <a:gd name="connsiteY9-146" fmla="*/ 96385 h 242604"/>
                <a:gd name="connsiteX10-147" fmla="*/ 199688 w 1277318"/>
                <a:gd name="connsiteY10-148" fmla="*/ 57657 h 242604"/>
                <a:gd name="connsiteX11" fmla="*/ 123870 w 1277318"/>
                <a:gd name="connsiteY11" fmla="*/ 0 h 242604"/>
                <a:gd name="connsiteX0-149" fmla="*/ 123870 w 1277318"/>
                <a:gd name="connsiteY0-150" fmla="*/ 0 h 242604"/>
                <a:gd name="connsiteX1-151" fmla="*/ 1275998 w 1277318"/>
                <a:gd name="connsiteY1-152" fmla="*/ 0 h 242604"/>
                <a:gd name="connsiteX2-153" fmla="*/ 1248694 w 1277318"/>
                <a:gd name="connsiteY2-154" fmla="*/ 42503 h 242604"/>
                <a:gd name="connsiteX3-155" fmla="*/ 1277317 w 1277318"/>
                <a:gd name="connsiteY3-156" fmla="*/ 98069 h 242604"/>
                <a:gd name="connsiteX4-157" fmla="*/ 1277318 w 1277318"/>
                <a:gd name="connsiteY4-158" fmla="*/ 175523 h 242604"/>
                <a:gd name="connsiteX5-159" fmla="*/ 1275998 w 1277318"/>
                <a:gd name="connsiteY5-160" fmla="*/ 242604 h 242604"/>
                <a:gd name="connsiteX6-161" fmla="*/ 123870 w 1277318"/>
                <a:gd name="connsiteY6-162" fmla="*/ 242604 h 242604"/>
                <a:gd name="connsiteX7-163" fmla="*/ 26256 w 1277318"/>
                <a:gd name="connsiteY7-164" fmla="*/ 197412 h 242604"/>
                <a:gd name="connsiteX8-165" fmla="*/ 90242 w 1277318"/>
                <a:gd name="connsiteY8-166" fmla="*/ 150265 h 242604"/>
                <a:gd name="connsiteX9-167" fmla="*/ 123918 w 1277318"/>
                <a:gd name="connsiteY9-168" fmla="*/ 96385 h 242604"/>
                <a:gd name="connsiteX10-169" fmla="*/ 199688 w 1277318"/>
                <a:gd name="connsiteY10-170" fmla="*/ 57657 h 242604"/>
                <a:gd name="connsiteX11-171" fmla="*/ 123870 w 1277318"/>
                <a:gd name="connsiteY11-172" fmla="*/ 0 h 242604"/>
                <a:gd name="connsiteX0-173" fmla="*/ 123870 w 1295839"/>
                <a:gd name="connsiteY0-174" fmla="*/ 0 h 242604"/>
                <a:gd name="connsiteX1-175" fmla="*/ 1275998 w 1295839"/>
                <a:gd name="connsiteY1-176" fmla="*/ 0 h 242604"/>
                <a:gd name="connsiteX2-177" fmla="*/ 1248694 w 1295839"/>
                <a:gd name="connsiteY2-178" fmla="*/ 42503 h 242604"/>
                <a:gd name="connsiteX3-179" fmla="*/ 1295839 w 1295839"/>
                <a:gd name="connsiteY3-180" fmla="*/ 89650 h 242604"/>
                <a:gd name="connsiteX4-181" fmla="*/ 1277318 w 1295839"/>
                <a:gd name="connsiteY4-182" fmla="*/ 175523 h 242604"/>
                <a:gd name="connsiteX5-183" fmla="*/ 1275998 w 1295839"/>
                <a:gd name="connsiteY5-184" fmla="*/ 242604 h 242604"/>
                <a:gd name="connsiteX6-185" fmla="*/ 123870 w 1295839"/>
                <a:gd name="connsiteY6-186" fmla="*/ 242604 h 242604"/>
                <a:gd name="connsiteX7-187" fmla="*/ 26256 w 1295839"/>
                <a:gd name="connsiteY7-188" fmla="*/ 197412 h 242604"/>
                <a:gd name="connsiteX8-189" fmla="*/ 90242 w 1295839"/>
                <a:gd name="connsiteY8-190" fmla="*/ 150265 h 242604"/>
                <a:gd name="connsiteX9-191" fmla="*/ 123918 w 1295839"/>
                <a:gd name="connsiteY9-192" fmla="*/ 96385 h 242604"/>
                <a:gd name="connsiteX10-193" fmla="*/ 199688 w 1295839"/>
                <a:gd name="connsiteY10-194" fmla="*/ 57657 h 242604"/>
                <a:gd name="connsiteX11-195" fmla="*/ 123870 w 1295839"/>
                <a:gd name="connsiteY11-196" fmla="*/ 0 h 242604"/>
                <a:gd name="connsiteX0-197" fmla="*/ 123870 w 1296242"/>
                <a:gd name="connsiteY0-198" fmla="*/ 0 h 242604"/>
                <a:gd name="connsiteX1-199" fmla="*/ 1275998 w 1296242"/>
                <a:gd name="connsiteY1-200" fmla="*/ 0 h 242604"/>
                <a:gd name="connsiteX2-201" fmla="*/ 1248694 w 1296242"/>
                <a:gd name="connsiteY2-202" fmla="*/ 42503 h 242604"/>
                <a:gd name="connsiteX3-203" fmla="*/ 1295839 w 1296242"/>
                <a:gd name="connsiteY3-204" fmla="*/ 89650 h 242604"/>
                <a:gd name="connsiteX4-205" fmla="*/ 1243642 w 1296242"/>
                <a:gd name="connsiteY4-206" fmla="*/ 141847 h 242604"/>
                <a:gd name="connsiteX5-207" fmla="*/ 1277318 w 1296242"/>
                <a:gd name="connsiteY5-208" fmla="*/ 175523 h 242604"/>
                <a:gd name="connsiteX6-209" fmla="*/ 1275998 w 1296242"/>
                <a:gd name="connsiteY6-210" fmla="*/ 242604 h 242604"/>
                <a:gd name="connsiteX7-211" fmla="*/ 123870 w 1296242"/>
                <a:gd name="connsiteY7-212" fmla="*/ 242604 h 242604"/>
                <a:gd name="connsiteX8-213" fmla="*/ 26256 w 1296242"/>
                <a:gd name="connsiteY8-214" fmla="*/ 197412 h 242604"/>
                <a:gd name="connsiteX9-215" fmla="*/ 90242 w 1296242"/>
                <a:gd name="connsiteY9-216" fmla="*/ 150265 h 242604"/>
                <a:gd name="connsiteX10-217" fmla="*/ 123918 w 1296242"/>
                <a:gd name="connsiteY10-218" fmla="*/ 96385 h 242604"/>
                <a:gd name="connsiteX11-219" fmla="*/ 199688 w 1296242"/>
                <a:gd name="connsiteY11-220" fmla="*/ 57657 h 242604"/>
                <a:gd name="connsiteX12" fmla="*/ 123870 w 1296242"/>
                <a:gd name="connsiteY12" fmla="*/ 0 h 242604"/>
                <a:gd name="connsiteX0-221" fmla="*/ 123870 w 1307634"/>
                <a:gd name="connsiteY0-222" fmla="*/ 0 h 242604"/>
                <a:gd name="connsiteX1-223" fmla="*/ 1275998 w 1307634"/>
                <a:gd name="connsiteY1-224" fmla="*/ 0 h 242604"/>
                <a:gd name="connsiteX2-225" fmla="*/ 1248694 w 1307634"/>
                <a:gd name="connsiteY2-226" fmla="*/ 42503 h 242604"/>
                <a:gd name="connsiteX3-227" fmla="*/ 1295839 w 1307634"/>
                <a:gd name="connsiteY3-228" fmla="*/ 89650 h 242604"/>
                <a:gd name="connsiteX4-229" fmla="*/ 1243642 w 1307634"/>
                <a:gd name="connsiteY4-230" fmla="*/ 141847 h 242604"/>
                <a:gd name="connsiteX5-231" fmla="*/ 1277318 w 1307634"/>
                <a:gd name="connsiteY5-232" fmla="*/ 175523 h 242604"/>
                <a:gd name="connsiteX6-233" fmla="*/ 1307627 w 1307634"/>
                <a:gd name="connsiteY6-234" fmla="*/ 229404 h 242604"/>
                <a:gd name="connsiteX7-235" fmla="*/ 1275998 w 1307634"/>
                <a:gd name="connsiteY7-236" fmla="*/ 242604 h 242604"/>
                <a:gd name="connsiteX8-237" fmla="*/ 123870 w 1307634"/>
                <a:gd name="connsiteY8-238" fmla="*/ 242604 h 242604"/>
                <a:gd name="connsiteX9-239" fmla="*/ 26256 w 1307634"/>
                <a:gd name="connsiteY9-240" fmla="*/ 197412 h 242604"/>
                <a:gd name="connsiteX10-241" fmla="*/ 90242 w 1307634"/>
                <a:gd name="connsiteY10-242" fmla="*/ 150265 h 242604"/>
                <a:gd name="connsiteX11-243" fmla="*/ 123918 w 1307634"/>
                <a:gd name="connsiteY11-244" fmla="*/ 96385 h 242604"/>
                <a:gd name="connsiteX12-245" fmla="*/ 199688 w 1307634"/>
                <a:gd name="connsiteY12-246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125" y="connsiteY9-126"/>
                </a:cxn>
                <a:cxn ang="0">
                  <a:pos x="connsiteX10-147" y="connsiteY10-148"/>
                </a:cxn>
                <a:cxn ang="0">
                  <a:pos x="connsiteX11-171" y="connsiteY11-172"/>
                </a:cxn>
                <a:cxn ang="0">
                  <a:pos x="connsiteX12-245" y="connsiteY12-246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MH_Other_20"/>
            <p:cNvSpPr/>
            <p:nvPr>
              <p:custDataLst>
                <p:tags r:id="rId26"/>
              </p:custDataLst>
            </p:nvPr>
          </p:nvSpPr>
          <p:spPr>
            <a:xfrm rot="1741600">
              <a:off x="6807597" y="2883816"/>
              <a:ext cx="538163" cy="120253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-1" fmla="*/ 220 w 1152348"/>
                <a:gd name="connsiteY0-2" fmla="*/ 0 h 242604"/>
                <a:gd name="connsiteX1-3" fmla="*/ 1152348 w 1152348"/>
                <a:gd name="connsiteY1-4" fmla="*/ 0 h 242604"/>
                <a:gd name="connsiteX2-5" fmla="*/ 1152348 w 1152348"/>
                <a:gd name="connsiteY2-6" fmla="*/ 242604 h 242604"/>
                <a:gd name="connsiteX3-7" fmla="*/ 220 w 1152348"/>
                <a:gd name="connsiteY3-8" fmla="*/ 242604 h 242604"/>
                <a:gd name="connsiteX4-9" fmla="*/ 0 w 1152348"/>
                <a:gd name="connsiteY4-10" fmla="*/ 216390 h 242604"/>
                <a:gd name="connsiteX5" fmla="*/ 220 w 1152348"/>
                <a:gd name="connsiteY5" fmla="*/ 0 h 242604"/>
                <a:gd name="connsiteX0-11" fmla="*/ 85407 w 1237535"/>
                <a:gd name="connsiteY0-12" fmla="*/ 0 h 242604"/>
                <a:gd name="connsiteX1-13" fmla="*/ 1237535 w 1237535"/>
                <a:gd name="connsiteY1-14" fmla="*/ 0 h 242604"/>
                <a:gd name="connsiteX2-15" fmla="*/ 1237535 w 1237535"/>
                <a:gd name="connsiteY2-16" fmla="*/ 242604 h 242604"/>
                <a:gd name="connsiteX3-17" fmla="*/ 85407 w 1237535"/>
                <a:gd name="connsiteY3-18" fmla="*/ 242604 h 242604"/>
                <a:gd name="connsiteX4-19" fmla="*/ 85187 w 1237535"/>
                <a:gd name="connsiteY4-20" fmla="*/ 216390 h 242604"/>
                <a:gd name="connsiteX5-21" fmla="*/ 85187 w 1237535"/>
                <a:gd name="connsiteY5-22" fmla="*/ 105258 h 242604"/>
                <a:gd name="connsiteX6" fmla="*/ 85407 w 1237535"/>
                <a:gd name="connsiteY6" fmla="*/ 0 h 242604"/>
                <a:gd name="connsiteX0-23" fmla="*/ 106629 w 1258757"/>
                <a:gd name="connsiteY0-24" fmla="*/ 0 h 242604"/>
                <a:gd name="connsiteX1-25" fmla="*/ 1258757 w 1258757"/>
                <a:gd name="connsiteY1-26" fmla="*/ 0 h 242604"/>
                <a:gd name="connsiteX2-27" fmla="*/ 1258757 w 1258757"/>
                <a:gd name="connsiteY2-28" fmla="*/ 242604 h 242604"/>
                <a:gd name="connsiteX3-29" fmla="*/ 106629 w 1258757"/>
                <a:gd name="connsiteY3-30" fmla="*/ 242604 h 242604"/>
                <a:gd name="connsiteX4-31" fmla="*/ 106409 w 1258757"/>
                <a:gd name="connsiteY4-32" fmla="*/ 216390 h 242604"/>
                <a:gd name="connsiteX5-33" fmla="*/ 106409 w 1258757"/>
                <a:gd name="connsiteY5-34" fmla="*/ 105258 h 242604"/>
                <a:gd name="connsiteX6-35" fmla="*/ 50844 w 1258757"/>
                <a:gd name="connsiteY6-36" fmla="*/ 56429 h 242604"/>
                <a:gd name="connsiteX7" fmla="*/ 106629 w 1258757"/>
                <a:gd name="connsiteY7" fmla="*/ 0 h 242604"/>
                <a:gd name="connsiteX0-37" fmla="*/ 106629 w 1258757"/>
                <a:gd name="connsiteY0-38" fmla="*/ 0 h 242604"/>
                <a:gd name="connsiteX1-39" fmla="*/ 1258757 w 1258757"/>
                <a:gd name="connsiteY1-40" fmla="*/ 0 h 242604"/>
                <a:gd name="connsiteX2-41" fmla="*/ 1258757 w 1258757"/>
                <a:gd name="connsiteY2-42" fmla="*/ 242604 h 242604"/>
                <a:gd name="connsiteX3-43" fmla="*/ 106629 w 1258757"/>
                <a:gd name="connsiteY3-44" fmla="*/ 242604 h 242604"/>
                <a:gd name="connsiteX4-45" fmla="*/ 106409 w 1258757"/>
                <a:gd name="connsiteY4-46" fmla="*/ 216390 h 242604"/>
                <a:gd name="connsiteX5-47" fmla="*/ 156923 w 1258757"/>
                <a:gd name="connsiteY5-48" fmla="*/ 105259 h 242604"/>
                <a:gd name="connsiteX6-49" fmla="*/ 50844 w 1258757"/>
                <a:gd name="connsiteY6-50" fmla="*/ 56429 h 242604"/>
                <a:gd name="connsiteX7-51" fmla="*/ 106629 w 1258757"/>
                <a:gd name="connsiteY7-52" fmla="*/ 0 h 242604"/>
                <a:gd name="connsiteX0-53" fmla="*/ 106629 w 1258757"/>
                <a:gd name="connsiteY0-54" fmla="*/ 0 h 242604"/>
                <a:gd name="connsiteX1-55" fmla="*/ 1258757 w 1258757"/>
                <a:gd name="connsiteY1-56" fmla="*/ 0 h 242604"/>
                <a:gd name="connsiteX2-57" fmla="*/ 1258757 w 1258757"/>
                <a:gd name="connsiteY2-58" fmla="*/ 242604 h 242604"/>
                <a:gd name="connsiteX3-59" fmla="*/ 106629 w 1258757"/>
                <a:gd name="connsiteY3-60" fmla="*/ 242604 h 242604"/>
                <a:gd name="connsiteX4-61" fmla="*/ 106409 w 1258757"/>
                <a:gd name="connsiteY4-62" fmla="*/ 216390 h 242604"/>
                <a:gd name="connsiteX5-63" fmla="*/ 124931 w 1258757"/>
                <a:gd name="connsiteY5-64" fmla="*/ 177662 h 242604"/>
                <a:gd name="connsiteX6-65" fmla="*/ 156923 w 1258757"/>
                <a:gd name="connsiteY6-66" fmla="*/ 105259 h 242604"/>
                <a:gd name="connsiteX7-67" fmla="*/ 50844 w 1258757"/>
                <a:gd name="connsiteY7-68" fmla="*/ 56429 h 242604"/>
                <a:gd name="connsiteX8" fmla="*/ 106629 w 1258757"/>
                <a:gd name="connsiteY8" fmla="*/ 0 h 242604"/>
                <a:gd name="connsiteX0-69" fmla="*/ 106629 w 1258757"/>
                <a:gd name="connsiteY0-70" fmla="*/ 0 h 242604"/>
                <a:gd name="connsiteX1-71" fmla="*/ 1258757 w 1258757"/>
                <a:gd name="connsiteY1-72" fmla="*/ 0 h 242604"/>
                <a:gd name="connsiteX2-73" fmla="*/ 1258757 w 1258757"/>
                <a:gd name="connsiteY2-74" fmla="*/ 242604 h 242604"/>
                <a:gd name="connsiteX3-75" fmla="*/ 106629 w 1258757"/>
                <a:gd name="connsiteY3-76" fmla="*/ 242604 h 242604"/>
                <a:gd name="connsiteX4-77" fmla="*/ 106409 w 1258757"/>
                <a:gd name="connsiteY4-78" fmla="*/ 216390 h 242604"/>
                <a:gd name="connsiteX5-79" fmla="*/ 124931 w 1258757"/>
                <a:gd name="connsiteY5-80" fmla="*/ 177662 h 242604"/>
                <a:gd name="connsiteX6-81" fmla="*/ 156923 w 1258757"/>
                <a:gd name="connsiteY6-82" fmla="*/ 105259 h 242604"/>
                <a:gd name="connsiteX7-83" fmla="*/ 106409 w 1258757"/>
                <a:gd name="connsiteY7-84" fmla="*/ 81686 h 242604"/>
                <a:gd name="connsiteX8-85" fmla="*/ 50844 w 1258757"/>
                <a:gd name="connsiteY8-86" fmla="*/ 56429 h 242604"/>
                <a:gd name="connsiteX9" fmla="*/ 106629 w 1258757"/>
                <a:gd name="connsiteY9" fmla="*/ 0 h 242604"/>
                <a:gd name="connsiteX0-87" fmla="*/ 106629 w 1258757"/>
                <a:gd name="connsiteY0-88" fmla="*/ 0 h 242604"/>
                <a:gd name="connsiteX1-89" fmla="*/ 1258757 w 1258757"/>
                <a:gd name="connsiteY1-90" fmla="*/ 0 h 242604"/>
                <a:gd name="connsiteX2-91" fmla="*/ 1258757 w 1258757"/>
                <a:gd name="connsiteY2-92" fmla="*/ 242604 h 242604"/>
                <a:gd name="connsiteX3-93" fmla="*/ 106629 w 1258757"/>
                <a:gd name="connsiteY3-94" fmla="*/ 242604 h 242604"/>
                <a:gd name="connsiteX4-95" fmla="*/ 106409 w 1258757"/>
                <a:gd name="connsiteY4-96" fmla="*/ 216390 h 242604"/>
                <a:gd name="connsiteX5-97" fmla="*/ 124931 w 1258757"/>
                <a:gd name="connsiteY5-98" fmla="*/ 177662 h 242604"/>
                <a:gd name="connsiteX6-99" fmla="*/ 156923 w 1258757"/>
                <a:gd name="connsiteY6-100" fmla="*/ 105259 h 242604"/>
                <a:gd name="connsiteX7-101" fmla="*/ 97990 w 1258757"/>
                <a:gd name="connsiteY7-102" fmla="*/ 90105 h 242604"/>
                <a:gd name="connsiteX8-103" fmla="*/ 50844 w 1258757"/>
                <a:gd name="connsiteY8-104" fmla="*/ 56429 h 242604"/>
                <a:gd name="connsiteX9-105" fmla="*/ 106629 w 1258757"/>
                <a:gd name="connsiteY9-106" fmla="*/ 0 h 242604"/>
                <a:gd name="connsiteX0-107" fmla="*/ 106629 w 1258757"/>
                <a:gd name="connsiteY0-108" fmla="*/ 0 h 242604"/>
                <a:gd name="connsiteX1-109" fmla="*/ 1258757 w 1258757"/>
                <a:gd name="connsiteY1-110" fmla="*/ 0 h 242604"/>
                <a:gd name="connsiteX2-111" fmla="*/ 1258757 w 1258757"/>
                <a:gd name="connsiteY2-112" fmla="*/ 242604 h 242604"/>
                <a:gd name="connsiteX3-113" fmla="*/ 106629 w 1258757"/>
                <a:gd name="connsiteY3-114" fmla="*/ 242604 h 242604"/>
                <a:gd name="connsiteX4-115" fmla="*/ 106409 w 1258757"/>
                <a:gd name="connsiteY4-116" fmla="*/ 216390 h 242604"/>
                <a:gd name="connsiteX5-117" fmla="*/ 124931 w 1258757"/>
                <a:gd name="connsiteY5-118" fmla="*/ 177662 h 242604"/>
                <a:gd name="connsiteX6-119" fmla="*/ 128299 w 1258757"/>
                <a:gd name="connsiteY6-120" fmla="*/ 117046 h 242604"/>
                <a:gd name="connsiteX7-121" fmla="*/ 97990 w 1258757"/>
                <a:gd name="connsiteY7-122" fmla="*/ 90105 h 242604"/>
                <a:gd name="connsiteX8-123" fmla="*/ 50844 w 1258757"/>
                <a:gd name="connsiteY8-124" fmla="*/ 56429 h 242604"/>
                <a:gd name="connsiteX9-125" fmla="*/ 106629 w 1258757"/>
                <a:gd name="connsiteY9-126" fmla="*/ 0 h 242604"/>
                <a:gd name="connsiteX0-127" fmla="*/ 106629 w 1258757"/>
                <a:gd name="connsiteY0-128" fmla="*/ 0 h 242604"/>
                <a:gd name="connsiteX1-129" fmla="*/ 1258757 w 1258757"/>
                <a:gd name="connsiteY1-130" fmla="*/ 0 h 242604"/>
                <a:gd name="connsiteX2-131" fmla="*/ 1258757 w 1258757"/>
                <a:gd name="connsiteY2-132" fmla="*/ 242604 h 242604"/>
                <a:gd name="connsiteX3-133" fmla="*/ 106629 w 1258757"/>
                <a:gd name="connsiteY3-134" fmla="*/ 242604 h 242604"/>
                <a:gd name="connsiteX4-135" fmla="*/ 106409 w 1258757"/>
                <a:gd name="connsiteY4-136" fmla="*/ 216390 h 242604"/>
                <a:gd name="connsiteX5-137" fmla="*/ 182180 w 1258757"/>
                <a:gd name="connsiteY5-138" fmla="*/ 167559 h 242604"/>
                <a:gd name="connsiteX6-139" fmla="*/ 128299 w 1258757"/>
                <a:gd name="connsiteY6-140" fmla="*/ 117046 h 242604"/>
                <a:gd name="connsiteX7-141" fmla="*/ 97990 w 1258757"/>
                <a:gd name="connsiteY7-142" fmla="*/ 90105 h 242604"/>
                <a:gd name="connsiteX8-143" fmla="*/ 50844 w 1258757"/>
                <a:gd name="connsiteY8-144" fmla="*/ 56429 h 242604"/>
                <a:gd name="connsiteX9-145" fmla="*/ 106629 w 1258757"/>
                <a:gd name="connsiteY9-146" fmla="*/ 0 h 242604"/>
                <a:gd name="connsiteX0-147" fmla="*/ 106629 w 1258757"/>
                <a:gd name="connsiteY0-148" fmla="*/ 0 h 242604"/>
                <a:gd name="connsiteX1-149" fmla="*/ 1258757 w 1258757"/>
                <a:gd name="connsiteY1-150" fmla="*/ 0 h 242604"/>
                <a:gd name="connsiteX2-151" fmla="*/ 1256443 w 1258757"/>
                <a:gd name="connsiteY2-152" fmla="*/ 42958 h 242604"/>
                <a:gd name="connsiteX3-153" fmla="*/ 1258757 w 1258757"/>
                <a:gd name="connsiteY3-154" fmla="*/ 242604 h 242604"/>
                <a:gd name="connsiteX4-155" fmla="*/ 106629 w 1258757"/>
                <a:gd name="connsiteY4-156" fmla="*/ 242604 h 242604"/>
                <a:gd name="connsiteX5-157" fmla="*/ 106409 w 1258757"/>
                <a:gd name="connsiteY5-158" fmla="*/ 216390 h 242604"/>
                <a:gd name="connsiteX6-159" fmla="*/ 182180 w 1258757"/>
                <a:gd name="connsiteY6-160" fmla="*/ 167559 h 242604"/>
                <a:gd name="connsiteX7-161" fmla="*/ 128299 w 1258757"/>
                <a:gd name="connsiteY7-162" fmla="*/ 117046 h 242604"/>
                <a:gd name="connsiteX8-163" fmla="*/ 97990 w 1258757"/>
                <a:gd name="connsiteY8-164" fmla="*/ 90105 h 242604"/>
                <a:gd name="connsiteX9-165" fmla="*/ 50844 w 1258757"/>
                <a:gd name="connsiteY9-166" fmla="*/ 56429 h 242604"/>
                <a:gd name="connsiteX10" fmla="*/ 106629 w 1258757"/>
                <a:gd name="connsiteY10" fmla="*/ 0 h 242604"/>
                <a:gd name="connsiteX0-167" fmla="*/ 106629 w 1343417"/>
                <a:gd name="connsiteY0-168" fmla="*/ 0 h 242604"/>
                <a:gd name="connsiteX1-169" fmla="*/ 1258757 w 1343417"/>
                <a:gd name="connsiteY1-170" fmla="*/ 0 h 242604"/>
                <a:gd name="connsiteX2-171" fmla="*/ 1256443 w 1343417"/>
                <a:gd name="connsiteY2-172" fmla="*/ 42958 h 242604"/>
                <a:gd name="connsiteX3-173" fmla="*/ 1256443 w 1343417"/>
                <a:gd name="connsiteY3-174" fmla="*/ 86737 h 242604"/>
                <a:gd name="connsiteX4-175" fmla="*/ 1258757 w 1343417"/>
                <a:gd name="connsiteY4-176" fmla="*/ 242604 h 242604"/>
                <a:gd name="connsiteX5-177" fmla="*/ 106629 w 1343417"/>
                <a:gd name="connsiteY5-178" fmla="*/ 242604 h 242604"/>
                <a:gd name="connsiteX6-179" fmla="*/ 106409 w 1343417"/>
                <a:gd name="connsiteY6-180" fmla="*/ 216390 h 242604"/>
                <a:gd name="connsiteX7-181" fmla="*/ 182180 w 1343417"/>
                <a:gd name="connsiteY7-182" fmla="*/ 167559 h 242604"/>
                <a:gd name="connsiteX8-183" fmla="*/ 128299 w 1343417"/>
                <a:gd name="connsiteY8-184" fmla="*/ 117046 h 242604"/>
                <a:gd name="connsiteX9-185" fmla="*/ 97990 w 1343417"/>
                <a:gd name="connsiteY9-186" fmla="*/ 90105 h 242604"/>
                <a:gd name="connsiteX10-187" fmla="*/ 50844 w 1343417"/>
                <a:gd name="connsiteY10-188" fmla="*/ 56429 h 242604"/>
                <a:gd name="connsiteX11" fmla="*/ 106629 w 1343417"/>
                <a:gd name="connsiteY11" fmla="*/ 0 h 242604"/>
                <a:gd name="connsiteX0-189" fmla="*/ 106629 w 1354171"/>
                <a:gd name="connsiteY0-190" fmla="*/ 0 h 242604"/>
                <a:gd name="connsiteX1-191" fmla="*/ 1258757 w 1354171"/>
                <a:gd name="connsiteY1-192" fmla="*/ 0 h 242604"/>
                <a:gd name="connsiteX2-193" fmla="*/ 1256443 w 1354171"/>
                <a:gd name="connsiteY2-194" fmla="*/ 42958 h 242604"/>
                <a:gd name="connsiteX3-195" fmla="*/ 1256443 w 1354171"/>
                <a:gd name="connsiteY3-196" fmla="*/ 86737 h 242604"/>
                <a:gd name="connsiteX4-197" fmla="*/ 1286751 w 1354171"/>
                <a:gd name="connsiteY4-198" fmla="*/ 123780 h 242604"/>
                <a:gd name="connsiteX5-199" fmla="*/ 1258757 w 1354171"/>
                <a:gd name="connsiteY5-200" fmla="*/ 242604 h 242604"/>
                <a:gd name="connsiteX6-201" fmla="*/ 106629 w 1354171"/>
                <a:gd name="connsiteY6-202" fmla="*/ 242604 h 242604"/>
                <a:gd name="connsiteX7-203" fmla="*/ 106409 w 1354171"/>
                <a:gd name="connsiteY7-204" fmla="*/ 216390 h 242604"/>
                <a:gd name="connsiteX8-205" fmla="*/ 182180 w 1354171"/>
                <a:gd name="connsiteY8-206" fmla="*/ 167559 h 242604"/>
                <a:gd name="connsiteX9-207" fmla="*/ 128299 w 1354171"/>
                <a:gd name="connsiteY9-208" fmla="*/ 117046 h 242604"/>
                <a:gd name="connsiteX10-209" fmla="*/ 97990 w 1354171"/>
                <a:gd name="connsiteY10-210" fmla="*/ 90105 h 242604"/>
                <a:gd name="connsiteX11-211" fmla="*/ 50844 w 1354171"/>
                <a:gd name="connsiteY11-212" fmla="*/ 56429 h 242604"/>
                <a:gd name="connsiteX12" fmla="*/ 106629 w 1354171"/>
                <a:gd name="connsiteY12" fmla="*/ 0 h 242604"/>
                <a:gd name="connsiteX0-213" fmla="*/ 106629 w 1370394"/>
                <a:gd name="connsiteY0-214" fmla="*/ 0 h 242604"/>
                <a:gd name="connsiteX1-215" fmla="*/ 1258757 w 1370394"/>
                <a:gd name="connsiteY1-216" fmla="*/ 0 h 242604"/>
                <a:gd name="connsiteX2-217" fmla="*/ 1256443 w 1370394"/>
                <a:gd name="connsiteY2-218" fmla="*/ 42958 h 242604"/>
                <a:gd name="connsiteX3-219" fmla="*/ 1256443 w 1370394"/>
                <a:gd name="connsiteY3-220" fmla="*/ 86737 h 242604"/>
                <a:gd name="connsiteX4-221" fmla="*/ 1286751 w 1370394"/>
                <a:gd name="connsiteY4-222" fmla="*/ 123780 h 242604"/>
                <a:gd name="connsiteX5-223" fmla="*/ 1328847 w 1370394"/>
                <a:gd name="connsiteY5-224" fmla="*/ 169243 h 242604"/>
                <a:gd name="connsiteX6-225" fmla="*/ 1258757 w 1370394"/>
                <a:gd name="connsiteY6-226" fmla="*/ 242604 h 242604"/>
                <a:gd name="connsiteX7-227" fmla="*/ 106629 w 1370394"/>
                <a:gd name="connsiteY7-228" fmla="*/ 242604 h 242604"/>
                <a:gd name="connsiteX8-229" fmla="*/ 106409 w 1370394"/>
                <a:gd name="connsiteY8-230" fmla="*/ 216390 h 242604"/>
                <a:gd name="connsiteX9-231" fmla="*/ 182180 w 1370394"/>
                <a:gd name="connsiteY9-232" fmla="*/ 167559 h 242604"/>
                <a:gd name="connsiteX10-233" fmla="*/ 128299 w 1370394"/>
                <a:gd name="connsiteY10-234" fmla="*/ 117046 h 242604"/>
                <a:gd name="connsiteX11-235" fmla="*/ 97990 w 1370394"/>
                <a:gd name="connsiteY11-236" fmla="*/ 90105 h 242604"/>
                <a:gd name="connsiteX12-237" fmla="*/ 50844 w 1370394"/>
                <a:gd name="connsiteY12-238" fmla="*/ 56429 h 242604"/>
                <a:gd name="connsiteX13" fmla="*/ 106629 w 1370394"/>
                <a:gd name="connsiteY13" fmla="*/ 0 h 242604"/>
                <a:gd name="connsiteX0-239" fmla="*/ 106629 w 1375326"/>
                <a:gd name="connsiteY0-240" fmla="*/ 0 h 242894"/>
                <a:gd name="connsiteX1-241" fmla="*/ 1258757 w 1375326"/>
                <a:gd name="connsiteY1-242" fmla="*/ 0 h 242894"/>
                <a:gd name="connsiteX2-243" fmla="*/ 1256443 w 1375326"/>
                <a:gd name="connsiteY2-244" fmla="*/ 42958 h 242894"/>
                <a:gd name="connsiteX3-245" fmla="*/ 1256443 w 1375326"/>
                <a:gd name="connsiteY3-246" fmla="*/ 86737 h 242894"/>
                <a:gd name="connsiteX4-247" fmla="*/ 1286751 w 1375326"/>
                <a:gd name="connsiteY4-248" fmla="*/ 123780 h 242894"/>
                <a:gd name="connsiteX5-249" fmla="*/ 1328847 w 1375326"/>
                <a:gd name="connsiteY5-250" fmla="*/ 169243 h 242894"/>
                <a:gd name="connsiteX6-251" fmla="*/ 1344000 w 1375326"/>
                <a:gd name="connsiteY6-252" fmla="*/ 234911 h 242894"/>
                <a:gd name="connsiteX7-253" fmla="*/ 1258757 w 1375326"/>
                <a:gd name="connsiteY7-254" fmla="*/ 242604 h 242894"/>
                <a:gd name="connsiteX8-255" fmla="*/ 106629 w 1375326"/>
                <a:gd name="connsiteY8-256" fmla="*/ 242604 h 242894"/>
                <a:gd name="connsiteX9-257" fmla="*/ 106409 w 1375326"/>
                <a:gd name="connsiteY9-258" fmla="*/ 216390 h 242894"/>
                <a:gd name="connsiteX10-259" fmla="*/ 182180 w 1375326"/>
                <a:gd name="connsiteY10-260" fmla="*/ 167559 h 242894"/>
                <a:gd name="connsiteX11-261" fmla="*/ 128299 w 1375326"/>
                <a:gd name="connsiteY11-262" fmla="*/ 117046 h 242894"/>
                <a:gd name="connsiteX12-263" fmla="*/ 97990 w 1375326"/>
                <a:gd name="connsiteY12-264" fmla="*/ 90105 h 242894"/>
                <a:gd name="connsiteX13-265" fmla="*/ 50844 w 1375326"/>
                <a:gd name="connsiteY13-266" fmla="*/ 56429 h 242894"/>
                <a:gd name="connsiteX14" fmla="*/ 106629 w 1375326"/>
                <a:gd name="connsiteY14" fmla="*/ 0 h 242894"/>
                <a:gd name="connsiteX0-267" fmla="*/ 106629 w 1358377"/>
                <a:gd name="connsiteY0-268" fmla="*/ 0 h 242604"/>
                <a:gd name="connsiteX1-269" fmla="*/ 1258757 w 1358377"/>
                <a:gd name="connsiteY1-270" fmla="*/ 0 h 242604"/>
                <a:gd name="connsiteX2-271" fmla="*/ 1256443 w 1358377"/>
                <a:gd name="connsiteY2-272" fmla="*/ 42958 h 242604"/>
                <a:gd name="connsiteX3-273" fmla="*/ 1256443 w 1358377"/>
                <a:gd name="connsiteY3-274" fmla="*/ 86737 h 242604"/>
                <a:gd name="connsiteX4-275" fmla="*/ 1286751 w 1358377"/>
                <a:gd name="connsiteY4-276" fmla="*/ 123780 h 242604"/>
                <a:gd name="connsiteX5-277" fmla="*/ 1328847 w 1358377"/>
                <a:gd name="connsiteY5-278" fmla="*/ 169243 h 242604"/>
                <a:gd name="connsiteX6-279" fmla="*/ 1296853 w 1358377"/>
                <a:gd name="connsiteY6-280" fmla="*/ 211337 h 242604"/>
                <a:gd name="connsiteX7-281" fmla="*/ 1258757 w 1358377"/>
                <a:gd name="connsiteY7-282" fmla="*/ 242604 h 242604"/>
                <a:gd name="connsiteX8-283" fmla="*/ 106629 w 1358377"/>
                <a:gd name="connsiteY8-284" fmla="*/ 242604 h 242604"/>
                <a:gd name="connsiteX9-285" fmla="*/ 106409 w 1358377"/>
                <a:gd name="connsiteY9-286" fmla="*/ 216390 h 242604"/>
                <a:gd name="connsiteX10-287" fmla="*/ 182180 w 1358377"/>
                <a:gd name="connsiteY10-288" fmla="*/ 167559 h 242604"/>
                <a:gd name="connsiteX11-289" fmla="*/ 128299 w 1358377"/>
                <a:gd name="connsiteY11-290" fmla="*/ 117046 h 242604"/>
                <a:gd name="connsiteX12-291" fmla="*/ 97990 w 1358377"/>
                <a:gd name="connsiteY12-292" fmla="*/ 90105 h 242604"/>
                <a:gd name="connsiteX13-293" fmla="*/ 50844 w 1358377"/>
                <a:gd name="connsiteY13-294" fmla="*/ 56429 h 242604"/>
                <a:gd name="connsiteX14-295" fmla="*/ 106629 w 1358377"/>
                <a:gd name="connsiteY14-296" fmla="*/ 0 h 242604"/>
                <a:gd name="connsiteX0-297" fmla="*/ 106629 w 1358377"/>
                <a:gd name="connsiteY0-298" fmla="*/ 0 h 242604"/>
                <a:gd name="connsiteX1-299" fmla="*/ 1258757 w 1358377"/>
                <a:gd name="connsiteY1-300" fmla="*/ 0 h 242604"/>
                <a:gd name="connsiteX2-301" fmla="*/ 1256443 w 1358377"/>
                <a:gd name="connsiteY2-302" fmla="*/ 42958 h 242604"/>
                <a:gd name="connsiteX3-303" fmla="*/ 1256443 w 1358377"/>
                <a:gd name="connsiteY3-304" fmla="*/ 86737 h 242604"/>
                <a:gd name="connsiteX4-305" fmla="*/ 1258126 w 1358377"/>
                <a:gd name="connsiteY4-306" fmla="*/ 118728 h 242604"/>
                <a:gd name="connsiteX5-307" fmla="*/ 1328847 w 1358377"/>
                <a:gd name="connsiteY5-308" fmla="*/ 169243 h 242604"/>
                <a:gd name="connsiteX6-309" fmla="*/ 1296853 w 1358377"/>
                <a:gd name="connsiteY6-310" fmla="*/ 211337 h 242604"/>
                <a:gd name="connsiteX7-311" fmla="*/ 1258757 w 1358377"/>
                <a:gd name="connsiteY7-312" fmla="*/ 242604 h 242604"/>
                <a:gd name="connsiteX8-313" fmla="*/ 106629 w 1358377"/>
                <a:gd name="connsiteY8-314" fmla="*/ 242604 h 242604"/>
                <a:gd name="connsiteX9-315" fmla="*/ 106409 w 1358377"/>
                <a:gd name="connsiteY9-316" fmla="*/ 216390 h 242604"/>
                <a:gd name="connsiteX10-317" fmla="*/ 182180 w 1358377"/>
                <a:gd name="connsiteY10-318" fmla="*/ 167559 h 242604"/>
                <a:gd name="connsiteX11-319" fmla="*/ 128299 w 1358377"/>
                <a:gd name="connsiteY11-320" fmla="*/ 117046 h 242604"/>
                <a:gd name="connsiteX12-321" fmla="*/ 97990 w 1358377"/>
                <a:gd name="connsiteY12-322" fmla="*/ 90105 h 242604"/>
                <a:gd name="connsiteX13-323" fmla="*/ 50844 w 1358377"/>
                <a:gd name="connsiteY13-324" fmla="*/ 56429 h 242604"/>
                <a:gd name="connsiteX14-325" fmla="*/ 106629 w 1358377"/>
                <a:gd name="connsiteY14-326" fmla="*/ 0 h 242604"/>
                <a:gd name="connsiteX0-327" fmla="*/ 106629 w 1358377"/>
                <a:gd name="connsiteY0-328" fmla="*/ 0 h 242604"/>
                <a:gd name="connsiteX1-329" fmla="*/ 1258757 w 1358377"/>
                <a:gd name="connsiteY1-330" fmla="*/ 0 h 242604"/>
                <a:gd name="connsiteX2-331" fmla="*/ 1290119 w 1358377"/>
                <a:gd name="connsiteY2-332" fmla="*/ 39590 h 242604"/>
                <a:gd name="connsiteX3-333" fmla="*/ 1256443 w 1358377"/>
                <a:gd name="connsiteY3-334" fmla="*/ 86737 h 242604"/>
                <a:gd name="connsiteX4-335" fmla="*/ 1258126 w 1358377"/>
                <a:gd name="connsiteY4-336" fmla="*/ 118728 h 242604"/>
                <a:gd name="connsiteX5-337" fmla="*/ 1328847 w 1358377"/>
                <a:gd name="connsiteY5-338" fmla="*/ 169243 h 242604"/>
                <a:gd name="connsiteX6-339" fmla="*/ 1296853 w 1358377"/>
                <a:gd name="connsiteY6-340" fmla="*/ 211337 h 242604"/>
                <a:gd name="connsiteX7-341" fmla="*/ 1258757 w 1358377"/>
                <a:gd name="connsiteY7-342" fmla="*/ 242604 h 242604"/>
                <a:gd name="connsiteX8-343" fmla="*/ 106629 w 1358377"/>
                <a:gd name="connsiteY8-344" fmla="*/ 242604 h 242604"/>
                <a:gd name="connsiteX9-345" fmla="*/ 106409 w 1358377"/>
                <a:gd name="connsiteY9-346" fmla="*/ 216390 h 242604"/>
                <a:gd name="connsiteX10-347" fmla="*/ 182180 w 1358377"/>
                <a:gd name="connsiteY10-348" fmla="*/ 167559 h 242604"/>
                <a:gd name="connsiteX11-349" fmla="*/ 128299 w 1358377"/>
                <a:gd name="connsiteY11-350" fmla="*/ 117046 h 242604"/>
                <a:gd name="connsiteX12-351" fmla="*/ 97990 w 1358377"/>
                <a:gd name="connsiteY12-352" fmla="*/ 90105 h 242604"/>
                <a:gd name="connsiteX13-353" fmla="*/ 50844 w 1358377"/>
                <a:gd name="connsiteY13-354" fmla="*/ 56429 h 242604"/>
                <a:gd name="connsiteX14-355" fmla="*/ 106629 w 1358377"/>
                <a:gd name="connsiteY14-356" fmla="*/ 0 h 242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85" y="connsiteY8-86"/>
                </a:cxn>
                <a:cxn ang="0">
                  <a:pos x="connsiteX9-105" y="connsiteY9-106"/>
                </a:cxn>
                <a:cxn ang="0">
                  <a:pos x="connsiteX10-187" y="connsiteY10-188"/>
                </a:cxn>
                <a:cxn ang="0">
                  <a:pos x="connsiteX11-211" y="connsiteY11-212"/>
                </a:cxn>
                <a:cxn ang="0">
                  <a:pos x="connsiteX12-237" y="connsiteY12-238"/>
                </a:cxn>
                <a:cxn ang="0">
                  <a:pos x="connsiteX13-265" y="connsiteY13-266"/>
                </a:cxn>
                <a:cxn ang="0">
                  <a:pos x="connsiteX14-295" y="connsiteY14-296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对家庭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MH_SubTitle_1"/>
          <p:cNvSpPr/>
          <p:nvPr>
            <p:custDataLst>
              <p:tags r:id="rId2"/>
            </p:custDataLst>
          </p:nvPr>
        </p:nvSpPr>
        <p:spPr>
          <a:xfrm>
            <a:off x="1979630" y="2530410"/>
            <a:ext cx="1590758" cy="1242127"/>
          </a:xfrm>
          <a:prstGeom prst="hexagon">
            <a:avLst/>
          </a:prstGeom>
          <a:solidFill>
            <a:srgbClr val="6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倾家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荡产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MH_SubTitle_2"/>
          <p:cNvSpPr/>
          <p:nvPr>
            <p:custDataLst>
              <p:tags r:id="rId3"/>
            </p:custDataLst>
          </p:nvPr>
        </p:nvSpPr>
        <p:spPr>
          <a:xfrm>
            <a:off x="3372175" y="1777363"/>
            <a:ext cx="1592020" cy="1242126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妻离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子散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MH_SubTitle_3"/>
          <p:cNvSpPr/>
          <p:nvPr>
            <p:custDataLst>
              <p:tags r:id="rId4"/>
            </p:custDataLst>
          </p:nvPr>
        </p:nvSpPr>
        <p:spPr>
          <a:xfrm>
            <a:off x="4801332" y="2536124"/>
            <a:ext cx="1592020" cy="1242126"/>
          </a:xfrm>
          <a:prstGeom prst="hexagon">
            <a:avLst/>
          </a:prstGeom>
          <a:solidFill>
            <a:srgbClr val="6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家破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人亡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MH_SubTitle_4"/>
          <p:cNvSpPr/>
          <p:nvPr>
            <p:custDataLst>
              <p:tags r:id="rId5"/>
            </p:custDataLst>
          </p:nvPr>
        </p:nvSpPr>
        <p:spPr>
          <a:xfrm>
            <a:off x="6201450" y="1771650"/>
            <a:ext cx="1590758" cy="124212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危及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后代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MH_Other_1"/>
          <p:cNvSpPr/>
          <p:nvPr>
            <p:custDataLst>
              <p:tags r:id="rId6"/>
            </p:custDataLst>
          </p:nvPr>
        </p:nvSpPr>
        <p:spPr>
          <a:xfrm>
            <a:off x="2501046" y="2162456"/>
            <a:ext cx="368652" cy="28796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MH_Other_2"/>
          <p:cNvSpPr/>
          <p:nvPr>
            <p:custDataLst>
              <p:tags r:id="rId7"/>
            </p:custDataLst>
          </p:nvPr>
        </p:nvSpPr>
        <p:spPr>
          <a:xfrm>
            <a:off x="3620888" y="3131476"/>
            <a:ext cx="369915" cy="28682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MH_Other_3"/>
          <p:cNvSpPr/>
          <p:nvPr>
            <p:custDataLst>
              <p:tags r:id="rId8"/>
            </p:custDataLst>
          </p:nvPr>
        </p:nvSpPr>
        <p:spPr>
          <a:xfrm>
            <a:off x="4430155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MH_Other_4"/>
          <p:cNvSpPr/>
          <p:nvPr>
            <p:custDataLst>
              <p:tags r:id="rId9"/>
            </p:custDataLst>
          </p:nvPr>
        </p:nvSpPr>
        <p:spPr>
          <a:xfrm>
            <a:off x="5507071" y="2191026"/>
            <a:ext cx="237352" cy="185119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MH_Other_5"/>
          <p:cNvSpPr/>
          <p:nvPr>
            <p:custDataLst>
              <p:tags r:id="rId10"/>
            </p:custDataLst>
          </p:nvPr>
        </p:nvSpPr>
        <p:spPr>
          <a:xfrm>
            <a:off x="4973033" y="2080181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MH_Other_6"/>
          <p:cNvSpPr/>
          <p:nvPr>
            <p:custDataLst>
              <p:tags r:id="rId11"/>
            </p:custDataLst>
          </p:nvPr>
        </p:nvSpPr>
        <p:spPr>
          <a:xfrm>
            <a:off x="3415101" y="1875637"/>
            <a:ext cx="143925" cy="11198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MH_Other_7"/>
          <p:cNvSpPr/>
          <p:nvPr>
            <p:custDataLst>
              <p:tags r:id="rId12"/>
            </p:custDataLst>
          </p:nvPr>
        </p:nvSpPr>
        <p:spPr>
          <a:xfrm>
            <a:off x="4279916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MH_Other_8"/>
          <p:cNvSpPr/>
          <p:nvPr>
            <p:custDataLst>
              <p:tags r:id="rId13"/>
            </p:custDataLst>
          </p:nvPr>
        </p:nvSpPr>
        <p:spPr>
          <a:xfrm>
            <a:off x="5312647" y="2353290"/>
            <a:ext cx="170439" cy="13255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MH_Other_9"/>
          <p:cNvSpPr/>
          <p:nvPr>
            <p:custDataLst>
              <p:tags r:id="rId14"/>
            </p:custDataLst>
          </p:nvPr>
        </p:nvSpPr>
        <p:spPr>
          <a:xfrm>
            <a:off x="3167649" y="2007049"/>
            <a:ext cx="284063" cy="221686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MH_Other_10"/>
          <p:cNvSpPr/>
          <p:nvPr>
            <p:custDataLst>
              <p:tags r:id="rId15"/>
            </p:custDataLst>
          </p:nvPr>
        </p:nvSpPr>
        <p:spPr>
          <a:xfrm>
            <a:off x="6432489" y="3090338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MH_Other_11"/>
          <p:cNvSpPr/>
          <p:nvPr>
            <p:custDataLst>
              <p:tags r:id="rId16"/>
            </p:custDataLst>
          </p:nvPr>
        </p:nvSpPr>
        <p:spPr>
          <a:xfrm>
            <a:off x="6864267" y="3059486"/>
            <a:ext cx="252501" cy="197689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MH_Other_12"/>
          <p:cNvSpPr/>
          <p:nvPr>
            <p:custDataLst>
              <p:tags r:id="rId17"/>
            </p:custDataLst>
          </p:nvPr>
        </p:nvSpPr>
        <p:spPr>
          <a:xfrm>
            <a:off x="6788517" y="3298311"/>
            <a:ext cx="169176" cy="13255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MH_Other_13"/>
          <p:cNvSpPr/>
          <p:nvPr>
            <p:custDataLst>
              <p:tags r:id="rId18"/>
            </p:custDataLst>
          </p:nvPr>
        </p:nvSpPr>
        <p:spPr>
          <a:xfrm>
            <a:off x="2923985" y="2200167"/>
            <a:ext cx="237352" cy="185119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MH_Other_3"/>
          <p:cNvSpPr/>
          <p:nvPr>
            <p:custDataLst>
              <p:tags r:id="rId19"/>
            </p:custDataLst>
          </p:nvPr>
        </p:nvSpPr>
        <p:spPr>
          <a:xfrm>
            <a:off x="1605927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MH_Other_7"/>
          <p:cNvSpPr/>
          <p:nvPr>
            <p:custDataLst>
              <p:tags r:id="rId20"/>
            </p:custDataLst>
          </p:nvPr>
        </p:nvSpPr>
        <p:spPr>
          <a:xfrm>
            <a:off x="1455688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MH_Other_5"/>
          <p:cNvSpPr/>
          <p:nvPr>
            <p:custDataLst>
              <p:tags r:id="rId21"/>
            </p:custDataLst>
          </p:nvPr>
        </p:nvSpPr>
        <p:spPr>
          <a:xfrm>
            <a:off x="7786574" y="2018475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8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8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9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MH_Other_1"/>
          <p:cNvSpPr/>
          <p:nvPr>
            <p:custDataLst>
              <p:tags r:id="rId1"/>
            </p:custDataLst>
          </p:nvPr>
        </p:nvSpPr>
        <p:spPr>
          <a:xfrm>
            <a:off x="2501046" y="2162456"/>
            <a:ext cx="368652" cy="28796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MH_Other_2"/>
          <p:cNvSpPr/>
          <p:nvPr>
            <p:custDataLst>
              <p:tags r:id="rId2"/>
            </p:custDataLst>
          </p:nvPr>
        </p:nvSpPr>
        <p:spPr>
          <a:xfrm>
            <a:off x="3620888" y="3131476"/>
            <a:ext cx="369915" cy="28682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MH_Other_3"/>
          <p:cNvSpPr/>
          <p:nvPr>
            <p:custDataLst>
              <p:tags r:id="rId3"/>
            </p:custDataLst>
          </p:nvPr>
        </p:nvSpPr>
        <p:spPr>
          <a:xfrm>
            <a:off x="4430155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MH_Other_4"/>
          <p:cNvSpPr/>
          <p:nvPr>
            <p:custDataLst>
              <p:tags r:id="rId4"/>
            </p:custDataLst>
          </p:nvPr>
        </p:nvSpPr>
        <p:spPr>
          <a:xfrm>
            <a:off x="5507071" y="2191026"/>
            <a:ext cx="237352" cy="185119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MH_Other_5"/>
          <p:cNvSpPr/>
          <p:nvPr>
            <p:custDataLst>
              <p:tags r:id="rId5"/>
            </p:custDataLst>
          </p:nvPr>
        </p:nvSpPr>
        <p:spPr>
          <a:xfrm>
            <a:off x="4973033" y="2080181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MH_Other_6"/>
          <p:cNvSpPr/>
          <p:nvPr>
            <p:custDataLst>
              <p:tags r:id="rId6"/>
            </p:custDataLst>
          </p:nvPr>
        </p:nvSpPr>
        <p:spPr>
          <a:xfrm>
            <a:off x="3415101" y="1875637"/>
            <a:ext cx="143925" cy="11198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MH_Other_7"/>
          <p:cNvSpPr/>
          <p:nvPr>
            <p:custDataLst>
              <p:tags r:id="rId7"/>
            </p:custDataLst>
          </p:nvPr>
        </p:nvSpPr>
        <p:spPr>
          <a:xfrm>
            <a:off x="4279916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MH_Other_8"/>
          <p:cNvSpPr/>
          <p:nvPr>
            <p:custDataLst>
              <p:tags r:id="rId8"/>
            </p:custDataLst>
          </p:nvPr>
        </p:nvSpPr>
        <p:spPr>
          <a:xfrm>
            <a:off x="5312647" y="2353290"/>
            <a:ext cx="170439" cy="13255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MH_Other_9"/>
          <p:cNvSpPr/>
          <p:nvPr>
            <p:custDataLst>
              <p:tags r:id="rId9"/>
            </p:custDataLst>
          </p:nvPr>
        </p:nvSpPr>
        <p:spPr>
          <a:xfrm>
            <a:off x="3167649" y="2007049"/>
            <a:ext cx="284063" cy="221686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MH_Other_10"/>
          <p:cNvSpPr/>
          <p:nvPr>
            <p:custDataLst>
              <p:tags r:id="rId10"/>
            </p:custDataLst>
          </p:nvPr>
        </p:nvSpPr>
        <p:spPr>
          <a:xfrm>
            <a:off x="6432489" y="3090338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MH_Other_11"/>
          <p:cNvSpPr/>
          <p:nvPr>
            <p:custDataLst>
              <p:tags r:id="rId11"/>
            </p:custDataLst>
          </p:nvPr>
        </p:nvSpPr>
        <p:spPr>
          <a:xfrm>
            <a:off x="6864267" y="3059486"/>
            <a:ext cx="252501" cy="197689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MH_Other_12"/>
          <p:cNvSpPr/>
          <p:nvPr>
            <p:custDataLst>
              <p:tags r:id="rId12"/>
            </p:custDataLst>
          </p:nvPr>
        </p:nvSpPr>
        <p:spPr>
          <a:xfrm>
            <a:off x="6788517" y="3298311"/>
            <a:ext cx="169176" cy="13255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MH_Other_13"/>
          <p:cNvSpPr/>
          <p:nvPr>
            <p:custDataLst>
              <p:tags r:id="rId13"/>
            </p:custDataLst>
          </p:nvPr>
        </p:nvSpPr>
        <p:spPr>
          <a:xfrm>
            <a:off x="2923985" y="2200167"/>
            <a:ext cx="237352" cy="185119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MH_Other_3"/>
          <p:cNvSpPr/>
          <p:nvPr>
            <p:custDataLst>
              <p:tags r:id="rId14"/>
            </p:custDataLst>
          </p:nvPr>
        </p:nvSpPr>
        <p:spPr>
          <a:xfrm>
            <a:off x="1605927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MH_Other_7"/>
          <p:cNvSpPr/>
          <p:nvPr>
            <p:custDataLst>
              <p:tags r:id="rId15"/>
            </p:custDataLst>
          </p:nvPr>
        </p:nvSpPr>
        <p:spPr>
          <a:xfrm>
            <a:off x="1455688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MH_Other_5"/>
          <p:cNvSpPr/>
          <p:nvPr>
            <p:custDataLst>
              <p:tags r:id="rId16"/>
            </p:custDataLst>
          </p:nvPr>
        </p:nvSpPr>
        <p:spPr>
          <a:xfrm>
            <a:off x="7786574" y="2018475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10"/>
          <p:cNvGrpSpPr/>
          <p:nvPr/>
        </p:nvGrpSpPr>
        <p:grpSpPr bwMode="auto">
          <a:xfrm>
            <a:off x="251677" y="199885"/>
            <a:ext cx="3377760" cy="935255"/>
            <a:chOff x="4503" y="988"/>
            <a:chExt cx="2558" cy="715"/>
          </a:xfrm>
        </p:grpSpPr>
        <p:grpSp>
          <p:nvGrpSpPr>
            <p:cNvPr id="6" name="组合 10"/>
            <p:cNvGrpSpPr/>
            <p:nvPr/>
          </p:nvGrpSpPr>
          <p:grpSpPr bwMode="auto">
            <a:xfrm>
              <a:off x="4503" y="988"/>
              <a:ext cx="2558" cy="715"/>
              <a:chOff x="1775013" y="1568670"/>
              <a:chExt cx="4061011" cy="1134188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439126" y="1805521"/>
                <a:ext cx="3396898" cy="660485"/>
              </a:xfrm>
              <a:prstGeom prst="roundRect">
                <a:avLst/>
              </a:prstGeom>
              <a:solidFill>
                <a:srgbClr val="8CB2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775013" y="1568670"/>
                <a:ext cx="1133572" cy="11341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FCC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7" name="组合 4"/>
            <p:cNvGrpSpPr>
              <a:grpSpLocks noChangeAspect="1"/>
            </p:cNvGrpSpPr>
            <p:nvPr/>
          </p:nvGrpSpPr>
          <p:grpSpPr bwMode="auto">
            <a:xfrm>
              <a:off x="4663" y="1094"/>
              <a:ext cx="409" cy="476"/>
              <a:chOff x="7148694" y="4177446"/>
              <a:chExt cx="566738" cy="658812"/>
            </a:xfrm>
          </p:grpSpPr>
          <p:sp>
            <p:nvSpPr>
              <p:cNvPr id="34823" name="Freeform 13"/>
              <p:cNvSpPr/>
              <p:nvPr/>
            </p:nvSpPr>
            <p:spPr bwMode="auto">
              <a:xfrm>
                <a:off x="7278869" y="4255233"/>
                <a:ext cx="436563" cy="581025"/>
              </a:xfrm>
              <a:custGeom>
                <a:avLst/>
                <a:gdLst>
                  <a:gd name="T0" fmla="*/ 2147483647 w 154"/>
                  <a:gd name="T1" fmla="*/ 2147483647 h 205"/>
                  <a:gd name="T2" fmla="*/ 2147483647 w 154"/>
                  <a:gd name="T3" fmla="*/ 2147483647 h 205"/>
                  <a:gd name="T4" fmla="*/ 2147483647 w 154"/>
                  <a:gd name="T5" fmla="*/ 0 h 205"/>
                  <a:gd name="T6" fmla="*/ 2147483647 w 154"/>
                  <a:gd name="T7" fmla="*/ 2147483647 h 205"/>
                  <a:gd name="T8" fmla="*/ 2147483647 w 154"/>
                  <a:gd name="T9" fmla="*/ 2147483647 h 205"/>
                  <a:gd name="T10" fmla="*/ 0 w 154"/>
                  <a:gd name="T11" fmla="*/ 2147483647 h 205"/>
                  <a:gd name="T12" fmla="*/ 2147483647 w 154"/>
                  <a:gd name="T13" fmla="*/ 2147483647 h 205"/>
                  <a:gd name="T14" fmla="*/ 2147483647 w 154"/>
                  <a:gd name="T15" fmla="*/ 2147483647 h 205"/>
                  <a:gd name="T16" fmla="*/ 2147483647 w 154"/>
                  <a:gd name="T17" fmla="*/ 2147483647 h 205"/>
                  <a:gd name="T18" fmla="*/ 2147483647 w 154"/>
                  <a:gd name="T19" fmla="*/ 2147483647 h 205"/>
                  <a:gd name="T20" fmla="*/ 2147483647 w 154"/>
                  <a:gd name="T21" fmla="*/ 2147483647 h 2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4"/>
                  <a:gd name="T34" fmla="*/ 0 h 205"/>
                  <a:gd name="T35" fmla="*/ 154 w 154"/>
                  <a:gd name="T36" fmla="*/ 205 h 2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4" h="205">
                    <a:moveTo>
                      <a:pt x="104" y="85"/>
                    </a:moveTo>
                    <a:cubicBezTo>
                      <a:pt x="116" y="77"/>
                      <a:pt x="124" y="63"/>
                      <a:pt x="124" y="47"/>
                    </a:cubicBezTo>
                    <a:cubicBezTo>
                      <a:pt x="124" y="21"/>
                      <a:pt x="103" y="0"/>
                      <a:pt x="77" y="0"/>
                    </a:cubicBezTo>
                    <a:cubicBezTo>
                      <a:pt x="51" y="0"/>
                      <a:pt x="30" y="21"/>
                      <a:pt x="30" y="47"/>
                    </a:cubicBezTo>
                    <a:cubicBezTo>
                      <a:pt x="30" y="63"/>
                      <a:pt x="38" y="77"/>
                      <a:pt x="50" y="85"/>
                    </a:cubicBezTo>
                    <a:cubicBezTo>
                      <a:pt x="21" y="96"/>
                      <a:pt x="0" y="124"/>
                      <a:pt x="0" y="157"/>
                    </a:cubicBezTo>
                    <a:cubicBezTo>
                      <a:pt x="0" y="167"/>
                      <a:pt x="2" y="177"/>
                      <a:pt x="6" y="186"/>
                    </a:cubicBezTo>
                    <a:cubicBezTo>
                      <a:pt x="27" y="198"/>
                      <a:pt x="51" y="205"/>
                      <a:pt x="77" y="205"/>
                    </a:cubicBezTo>
                    <a:cubicBezTo>
                      <a:pt x="103" y="205"/>
                      <a:pt x="127" y="198"/>
                      <a:pt x="148" y="186"/>
                    </a:cubicBezTo>
                    <a:cubicBezTo>
                      <a:pt x="152" y="177"/>
                      <a:pt x="154" y="167"/>
                      <a:pt x="154" y="157"/>
                    </a:cubicBezTo>
                    <a:cubicBezTo>
                      <a:pt x="154" y="124"/>
                      <a:pt x="133" y="96"/>
                      <a:pt x="104" y="85"/>
                    </a:cubicBezTo>
                    <a:close/>
                  </a:path>
                </a:pathLst>
              </a:custGeom>
              <a:solidFill>
                <a:srgbClr val="806D3E"/>
              </a:solidFill>
              <a:ln w="9525">
                <a:noFill/>
                <a:miter lim="800000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824" name="Freeform 14"/>
              <p:cNvSpPr/>
              <p:nvPr/>
            </p:nvSpPr>
            <p:spPr bwMode="auto">
              <a:xfrm>
                <a:off x="7148694" y="4177446"/>
                <a:ext cx="303213" cy="519113"/>
              </a:xfrm>
              <a:custGeom>
                <a:avLst/>
                <a:gdLst>
                  <a:gd name="T0" fmla="*/ 2147483647 w 107"/>
                  <a:gd name="T1" fmla="*/ 2147483647 h 183"/>
                  <a:gd name="T2" fmla="*/ 2147483647 w 107"/>
                  <a:gd name="T3" fmla="*/ 2147483647 h 183"/>
                  <a:gd name="T4" fmla="*/ 2147483647 w 107"/>
                  <a:gd name="T5" fmla="*/ 2147483647 h 183"/>
                  <a:gd name="T6" fmla="*/ 2147483647 w 107"/>
                  <a:gd name="T7" fmla="*/ 2147483647 h 183"/>
                  <a:gd name="T8" fmla="*/ 2147483647 w 107"/>
                  <a:gd name="T9" fmla="*/ 0 h 183"/>
                  <a:gd name="T10" fmla="*/ 2147483647 w 107"/>
                  <a:gd name="T11" fmla="*/ 2147483647 h 183"/>
                  <a:gd name="T12" fmla="*/ 2147483647 w 107"/>
                  <a:gd name="T13" fmla="*/ 2147483647 h 183"/>
                  <a:gd name="T14" fmla="*/ 0 w 107"/>
                  <a:gd name="T15" fmla="*/ 2147483647 h 183"/>
                  <a:gd name="T16" fmla="*/ 2147483647 w 107"/>
                  <a:gd name="T17" fmla="*/ 2147483647 h 183"/>
                  <a:gd name="T18" fmla="*/ 2147483647 w 107"/>
                  <a:gd name="T19" fmla="*/ 2147483647 h 183"/>
                  <a:gd name="T20" fmla="*/ 2147483647 w 107"/>
                  <a:gd name="T21" fmla="*/ 2147483647 h 1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183"/>
                  <a:gd name="T35" fmla="*/ 107 w 107"/>
                  <a:gd name="T36" fmla="*/ 183 h 18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183">
                    <a:moveTo>
                      <a:pt x="53" y="135"/>
                    </a:moveTo>
                    <a:cubicBezTo>
                      <a:pt x="61" y="124"/>
                      <a:pt x="70" y="116"/>
                      <a:pt x="81" y="110"/>
                    </a:cubicBezTo>
                    <a:cubicBezTo>
                      <a:pt x="73" y="100"/>
                      <a:pt x="68" y="87"/>
                      <a:pt x="68" y="74"/>
                    </a:cubicBezTo>
                    <a:cubicBezTo>
                      <a:pt x="68" y="49"/>
                      <a:pt x="84" y="28"/>
                      <a:pt x="107" y="21"/>
                    </a:cubicBezTo>
                    <a:cubicBezTo>
                      <a:pt x="100" y="8"/>
                      <a:pt x="86" y="0"/>
                      <a:pt x="70" y="0"/>
                    </a:cubicBezTo>
                    <a:cubicBezTo>
                      <a:pt x="47" y="0"/>
                      <a:pt x="28" y="19"/>
                      <a:pt x="28" y="43"/>
                    </a:cubicBezTo>
                    <a:cubicBezTo>
                      <a:pt x="28" y="57"/>
                      <a:pt x="35" y="70"/>
                      <a:pt x="46" y="78"/>
                    </a:cubicBezTo>
                    <a:cubicBezTo>
                      <a:pt x="19" y="87"/>
                      <a:pt x="0" y="113"/>
                      <a:pt x="0" y="143"/>
                    </a:cubicBezTo>
                    <a:cubicBezTo>
                      <a:pt x="0" y="152"/>
                      <a:pt x="2" y="161"/>
                      <a:pt x="6" y="169"/>
                    </a:cubicBezTo>
                    <a:cubicBezTo>
                      <a:pt x="16" y="175"/>
                      <a:pt x="26" y="180"/>
                      <a:pt x="38" y="183"/>
                    </a:cubicBezTo>
                    <a:cubicBezTo>
                      <a:pt x="38" y="165"/>
                      <a:pt x="43" y="149"/>
                      <a:pt x="53" y="135"/>
                    </a:cubicBezTo>
                    <a:close/>
                  </a:path>
                </a:pathLst>
              </a:custGeom>
              <a:solidFill>
                <a:srgbClr val="9FCC3E"/>
              </a:solidFill>
              <a:ln w="9525">
                <a:noFill/>
                <a:miter lim="800000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4819" name="矩形 14"/>
          <p:cNvSpPr>
            <a:spLocks noChangeArrowheads="1"/>
          </p:cNvSpPr>
          <p:nvPr/>
        </p:nvSpPr>
        <p:spPr bwMode="auto">
          <a:xfrm>
            <a:off x="1336584" y="452131"/>
            <a:ext cx="2292052" cy="430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>
              <a:lnSpc>
                <a:spcPct val="123000"/>
              </a:lnSpc>
            </a:pPr>
            <a:r>
              <a:rPr lang="zh-CN" altLang="en-US" b="1" dirty="0">
                <a:solidFill>
                  <a:schemeClr val="bg1"/>
                </a:solidFill>
                <a:ea typeface="微软雅黑" panose="020B0503020204020204" pitchFamily="34" charset="-122"/>
              </a:rPr>
              <a:t>损害家庭</a:t>
            </a:r>
            <a:endParaRPr lang="zh-CN" altLang="en-US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11" name="图片 10" descr="timg (1)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915" y="1267460"/>
            <a:ext cx="3937635" cy="3637915"/>
          </a:xfrm>
          <a:prstGeom prst="rect">
            <a:avLst/>
          </a:prstGeom>
        </p:spPr>
      </p:pic>
      <p:pic>
        <p:nvPicPr>
          <p:cNvPr id="14" name="图片 13" descr="timg (2)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2460" y="1561465"/>
            <a:ext cx="4441190" cy="3049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对家庭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MH_SubTitle_1"/>
          <p:cNvSpPr/>
          <p:nvPr>
            <p:custDataLst>
              <p:tags r:id="rId2"/>
            </p:custDataLst>
          </p:nvPr>
        </p:nvSpPr>
        <p:spPr>
          <a:xfrm>
            <a:off x="1979630" y="2530410"/>
            <a:ext cx="1590758" cy="1242127"/>
          </a:xfrm>
          <a:prstGeom prst="hexagon">
            <a:avLst/>
          </a:prstGeom>
          <a:solidFill>
            <a:srgbClr val="6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倾家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荡产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MH_SubTitle_2"/>
          <p:cNvSpPr/>
          <p:nvPr>
            <p:custDataLst>
              <p:tags r:id="rId3"/>
            </p:custDataLst>
          </p:nvPr>
        </p:nvSpPr>
        <p:spPr>
          <a:xfrm>
            <a:off x="3372175" y="1777363"/>
            <a:ext cx="1592020" cy="1242126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妻离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子散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MH_SubTitle_3"/>
          <p:cNvSpPr/>
          <p:nvPr>
            <p:custDataLst>
              <p:tags r:id="rId4"/>
            </p:custDataLst>
          </p:nvPr>
        </p:nvSpPr>
        <p:spPr>
          <a:xfrm>
            <a:off x="4801332" y="2536124"/>
            <a:ext cx="1592020" cy="1242126"/>
          </a:xfrm>
          <a:prstGeom prst="hexagon">
            <a:avLst/>
          </a:prstGeom>
          <a:solidFill>
            <a:srgbClr val="68A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家破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人亡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MH_SubTitle_4"/>
          <p:cNvSpPr/>
          <p:nvPr>
            <p:custDataLst>
              <p:tags r:id="rId5"/>
            </p:custDataLst>
          </p:nvPr>
        </p:nvSpPr>
        <p:spPr>
          <a:xfrm>
            <a:off x="6201450" y="1771650"/>
            <a:ext cx="1590758" cy="124212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危及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后代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MH_Other_1"/>
          <p:cNvSpPr/>
          <p:nvPr>
            <p:custDataLst>
              <p:tags r:id="rId6"/>
            </p:custDataLst>
          </p:nvPr>
        </p:nvSpPr>
        <p:spPr>
          <a:xfrm>
            <a:off x="2501046" y="2162456"/>
            <a:ext cx="368652" cy="28796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MH_Other_2"/>
          <p:cNvSpPr/>
          <p:nvPr>
            <p:custDataLst>
              <p:tags r:id="rId7"/>
            </p:custDataLst>
          </p:nvPr>
        </p:nvSpPr>
        <p:spPr>
          <a:xfrm>
            <a:off x="3620888" y="3131476"/>
            <a:ext cx="369915" cy="28682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MH_Other_3"/>
          <p:cNvSpPr/>
          <p:nvPr>
            <p:custDataLst>
              <p:tags r:id="rId8"/>
            </p:custDataLst>
          </p:nvPr>
        </p:nvSpPr>
        <p:spPr>
          <a:xfrm>
            <a:off x="4430155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MH_Other_4"/>
          <p:cNvSpPr/>
          <p:nvPr>
            <p:custDataLst>
              <p:tags r:id="rId9"/>
            </p:custDataLst>
          </p:nvPr>
        </p:nvSpPr>
        <p:spPr>
          <a:xfrm>
            <a:off x="5507071" y="2191026"/>
            <a:ext cx="237352" cy="185119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MH_Other_5"/>
          <p:cNvSpPr/>
          <p:nvPr>
            <p:custDataLst>
              <p:tags r:id="rId10"/>
            </p:custDataLst>
          </p:nvPr>
        </p:nvSpPr>
        <p:spPr>
          <a:xfrm>
            <a:off x="4973033" y="2080181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MH_Other_6"/>
          <p:cNvSpPr/>
          <p:nvPr>
            <p:custDataLst>
              <p:tags r:id="rId11"/>
            </p:custDataLst>
          </p:nvPr>
        </p:nvSpPr>
        <p:spPr>
          <a:xfrm>
            <a:off x="3415101" y="1875637"/>
            <a:ext cx="143925" cy="11198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MH_Other_7"/>
          <p:cNvSpPr/>
          <p:nvPr>
            <p:custDataLst>
              <p:tags r:id="rId12"/>
            </p:custDataLst>
          </p:nvPr>
        </p:nvSpPr>
        <p:spPr>
          <a:xfrm>
            <a:off x="4279916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MH_Other_8"/>
          <p:cNvSpPr/>
          <p:nvPr>
            <p:custDataLst>
              <p:tags r:id="rId13"/>
            </p:custDataLst>
          </p:nvPr>
        </p:nvSpPr>
        <p:spPr>
          <a:xfrm>
            <a:off x="5312647" y="2353290"/>
            <a:ext cx="170439" cy="13255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MH_Other_9"/>
          <p:cNvSpPr/>
          <p:nvPr>
            <p:custDataLst>
              <p:tags r:id="rId14"/>
            </p:custDataLst>
          </p:nvPr>
        </p:nvSpPr>
        <p:spPr>
          <a:xfrm>
            <a:off x="3167649" y="2007049"/>
            <a:ext cx="284063" cy="221686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MH_Other_10"/>
          <p:cNvSpPr/>
          <p:nvPr>
            <p:custDataLst>
              <p:tags r:id="rId15"/>
            </p:custDataLst>
          </p:nvPr>
        </p:nvSpPr>
        <p:spPr>
          <a:xfrm>
            <a:off x="6432489" y="3090338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MH_Other_11"/>
          <p:cNvSpPr/>
          <p:nvPr>
            <p:custDataLst>
              <p:tags r:id="rId16"/>
            </p:custDataLst>
          </p:nvPr>
        </p:nvSpPr>
        <p:spPr>
          <a:xfrm>
            <a:off x="6864267" y="3059486"/>
            <a:ext cx="252501" cy="197689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MH_Other_12"/>
          <p:cNvSpPr/>
          <p:nvPr>
            <p:custDataLst>
              <p:tags r:id="rId17"/>
            </p:custDataLst>
          </p:nvPr>
        </p:nvSpPr>
        <p:spPr>
          <a:xfrm>
            <a:off x="6788517" y="3298311"/>
            <a:ext cx="169176" cy="132555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MH_Other_13"/>
          <p:cNvSpPr/>
          <p:nvPr>
            <p:custDataLst>
              <p:tags r:id="rId18"/>
            </p:custDataLst>
          </p:nvPr>
        </p:nvSpPr>
        <p:spPr>
          <a:xfrm>
            <a:off x="2923985" y="2200167"/>
            <a:ext cx="237352" cy="185119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MH_Other_3"/>
          <p:cNvSpPr/>
          <p:nvPr>
            <p:custDataLst>
              <p:tags r:id="rId19"/>
            </p:custDataLst>
          </p:nvPr>
        </p:nvSpPr>
        <p:spPr>
          <a:xfrm>
            <a:off x="1605927" y="3189754"/>
            <a:ext cx="368652" cy="28796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MH_Other_7"/>
          <p:cNvSpPr/>
          <p:nvPr>
            <p:custDataLst>
              <p:tags r:id="rId20"/>
            </p:custDataLst>
          </p:nvPr>
        </p:nvSpPr>
        <p:spPr>
          <a:xfrm>
            <a:off x="1455688" y="3129190"/>
            <a:ext cx="162864" cy="126842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MH_Other_5"/>
          <p:cNvSpPr/>
          <p:nvPr>
            <p:custDataLst>
              <p:tags r:id="rId21"/>
            </p:custDataLst>
          </p:nvPr>
        </p:nvSpPr>
        <p:spPr>
          <a:xfrm>
            <a:off x="7786574" y="2018475"/>
            <a:ext cx="350977" cy="274251"/>
          </a:xfrm>
          <a:prstGeom prst="hexagon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8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8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9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ldLvl="0" animBg="1"/>
      <p:bldP spid="70" grpId="0" bldLvl="0" animBg="1"/>
      <p:bldP spid="71" grpId="0" bldLvl="0" animBg="1"/>
      <p:bldP spid="7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对社会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1012" y="2366962"/>
            <a:ext cx="1617662" cy="1617662"/>
            <a:chOff x="1671638" y="1865710"/>
            <a:chExt cx="1098947" cy="1098947"/>
          </a:xfrm>
        </p:grpSpPr>
        <p:sp>
          <p:nvSpPr>
            <p:cNvPr id="7" name="MH_Other_1"/>
            <p:cNvSpPr/>
            <p:nvPr>
              <p:custDataLst>
                <p:tags r:id="rId2"/>
              </p:custDataLst>
            </p:nvPr>
          </p:nvSpPr>
          <p:spPr>
            <a:xfrm>
              <a:off x="1779985" y="1974056"/>
              <a:ext cx="882253" cy="88225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  <p:sp>
          <p:nvSpPr>
            <p:cNvPr id="8" name="MH_Other_11"/>
            <p:cNvSpPr/>
            <p:nvPr>
              <p:custDataLst>
                <p:tags r:id="rId4"/>
              </p:custDataLst>
            </p:nvPr>
          </p:nvSpPr>
          <p:spPr>
            <a:xfrm>
              <a:off x="1671638" y="1865710"/>
              <a:ext cx="1098947" cy="1098947"/>
            </a:xfrm>
            <a:prstGeom prst="ellipse">
              <a:avLst/>
            </a:prstGeom>
            <a:noFill/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00027" y="1422939"/>
            <a:ext cx="1617662" cy="1617662"/>
            <a:chOff x="1671638" y="1865710"/>
            <a:chExt cx="1098947" cy="1098947"/>
          </a:xfrm>
        </p:grpSpPr>
        <p:sp>
          <p:nvSpPr>
            <p:cNvPr id="10" name="MH_Other_1"/>
            <p:cNvSpPr/>
            <p:nvPr>
              <p:custDataLst>
                <p:tags r:id="rId5"/>
              </p:custDataLst>
            </p:nvPr>
          </p:nvSpPr>
          <p:spPr>
            <a:xfrm>
              <a:off x="1779985" y="1974056"/>
              <a:ext cx="882253" cy="882254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  <p:sp>
          <p:nvSpPr>
            <p:cNvPr id="11" name="MH_Other_11"/>
            <p:cNvSpPr/>
            <p:nvPr>
              <p:custDataLst>
                <p:tags r:id="rId7"/>
              </p:custDataLst>
            </p:nvPr>
          </p:nvSpPr>
          <p:spPr>
            <a:xfrm>
              <a:off x="1671638" y="1865710"/>
              <a:ext cx="1098947" cy="1098947"/>
            </a:xfrm>
            <a:prstGeom prst="ellipse">
              <a:avLst/>
            </a:prstGeom>
            <a:noFill/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29042" y="2584287"/>
            <a:ext cx="1617662" cy="1617662"/>
            <a:chOff x="1671638" y="1865710"/>
            <a:chExt cx="1098947" cy="1098947"/>
          </a:xfrm>
        </p:grpSpPr>
        <p:sp>
          <p:nvSpPr>
            <p:cNvPr id="17" name="MH_Other_1"/>
            <p:cNvSpPr/>
            <p:nvPr>
              <p:custDataLst>
                <p:tags r:id="rId8"/>
              </p:custDataLst>
            </p:nvPr>
          </p:nvSpPr>
          <p:spPr>
            <a:xfrm>
              <a:off x="1779985" y="1974056"/>
              <a:ext cx="882253" cy="882254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  <p:sp>
          <p:nvSpPr>
            <p:cNvPr id="18" name="MH_Other_11"/>
            <p:cNvSpPr/>
            <p:nvPr>
              <p:custDataLst>
                <p:tags r:id="rId10"/>
              </p:custDataLst>
            </p:nvPr>
          </p:nvSpPr>
          <p:spPr>
            <a:xfrm>
              <a:off x="1671638" y="1865710"/>
              <a:ext cx="1098947" cy="1098947"/>
            </a:xfrm>
            <a:prstGeom prst="ellipse">
              <a:avLst/>
            </a:prstGeom>
            <a:noFill/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58056" y="1411664"/>
            <a:ext cx="1617662" cy="1617662"/>
            <a:chOff x="1671638" y="1865710"/>
            <a:chExt cx="1098947" cy="1098947"/>
          </a:xfrm>
        </p:grpSpPr>
        <p:sp>
          <p:nvSpPr>
            <p:cNvPr id="20" name="MH_Other_1"/>
            <p:cNvSpPr/>
            <p:nvPr>
              <p:custDataLst>
                <p:tags r:id="rId11"/>
              </p:custDataLst>
            </p:nvPr>
          </p:nvSpPr>
          <p:spPr>
            <a:xfrm>
              <a:off x="1779985" y="1974056"/>
              <a:ext cx="882253" cy="882254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  <p:sp>
          <p:nvSpPr>
            <p:cNvPr id="21" name="MH_Other_11"/>
            <p:cNvSpPr/>
            <p:nvPr>
              <p:custDataLst>
                <p:tags r:id="rId13"/>
              </p:custDataLst>
            </p:nvPr>
          </p:nvSpPr>
          <p:spPr>
            <a:xfrm>
              <a:off x="1671638" y="1865710"/>
              <a:ext cx="1098947" cy="1098947"/>
            </a:xfrm>
            <a:prstGeom prst="ellipse">
              <a:avLst/>
            </a:prstGeom>
            <a:noFill/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  <a:latin typeface="Calibri" panose="020F0502020204030204"/>
                <a:ea typeface="幼圆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011173" y="191788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偷盗抢劫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87304" y="319801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杀人放火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73147" y="205546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传播疾病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70134" y="31353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累及他人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59151" y="-1"/>
            <a:ext cx="3454571" cy="1974041"/>
            <a:chOff x="-559151" y="-1"/>
            <a:chExt cx="3454571" cy="197404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rot="21099271">
              <a:off x="296809" y="1150054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吸毒的后果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4" y="2128509"/>
            <a:ext cx="1389639" cy="1389639"/>
          </a:xfrm>
          <a:prstGeom prst="ellips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8" name="MH_SubTitle_1"/>
          <p:cNvSpPr/>
          <p:nvPr>
            <p:custDataLst>
              <p:tags r:id="rId3"/>
            </p:custDataLst>
          </p:nvPr>
        </p:nvSpPr>
        <p:spPr>
          <a:xfrm>
            <a:off x="2133600" y="2411281"/>
            <a:ext cx="1488281" cy="689372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0" tIns="0" rIns="189000" bIns="0" anchor="ctr">
            <a:norm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吸毒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/>
          <p:cNvSpPr/>
          <p:nvPr>
            <p:custDataLst>
              <p:tags r:id="rId4"/>
            </p:custDataLst>
          </p:nvPr>
        </p:nvSpPr>
        <p:spPr>
          <a:xfrm>
            <a:off x="3362325" y="2411281"/>
            <a:ext cx="1487091" cy="689372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0" tIns="0" rIns="189000" bIns="0" anchor="ctr">
            <a:norm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欠债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3"/>
          <p:cNvSpPr/>
          <p:nvPr>
            <p:custDataLst>
              <p:tags r:id="rId5"/>
            </p:custDataLst>
          </p:nvPr>
        </p:nvSpPr>
        <p:spPr>
          <a:xfrm>
            <a:off x="4589860" y="2411281"/>
            <a:ext cx="1487090" cy="689372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0" tIns="0" rIns="189000" bIns="0" anchor="ctr">
            <a:norm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偷盗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SubTitle_4"/>
          <p:cNvSpPr/>
          <p:nvPr>
            <p:custDataLst>
              <p:tags r:id="rId6"/>
            </p:custDataLst>
          </p:nvPr>
        </p:nvSpPr>
        <p:spPr>
          <a:xfrm>
            <a:off x="5817394" y="2411281"/>
            <a:ext cx="1488281" cy="689372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0" tIns="0" rIns="189000" bIns="0" anchor="ctr">
            <a:norm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抢劫</a:t>
            </a:r>
            <a:endPara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2128509"/>
            <a:ext cx="1389600" cy="1369826"/>
          </a:xfrm>
          <a:prstGeom prst="ellips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>
            <a:fillRect/>
          </a:stretch>
        </p:blipFill>
        <p:spPr>
          <a:xfrm>
            <a:off x="0" y="317"/>
            <a:ext cx="9144060" cy="51431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320" r="99120">
                        <a14:foregroundMark x1="12080" y1="49400" x2="20480" y2="91100"/>
                        <a14:foregroundMark x1="20480" y1="91100" x2="20480" y2="91100"/>
                        <a14:foregroundMark x1="4600" y1="89500" x2="93480" y2="99800"/>
                        <a14:foregroundMark x1="93480" y1="99800" x2="97160" y2="90200"/>
                        <a14:foregroundMark x1="97160" y1="90200" x2="99120" y2="75300"/>
                        <a14:foregroundMark x1="99120" y1="75300" x2="97920" y2="64100"/>
                        <a14:foregroundMark x1="54760" y1="69700" x2="90800" y2="62300"/>
                        <a14:foregroundMark x1="90800" y1="62300" x2="96560" y2="57400"/>
                        <a14:foregroundMark x1="96560" y1="57400" x2="96680" y2="57400"/>
                        <a14:foregroundMark x1="98080" y1="97000" x2="80640" y2="96700"/>
                        <a14:foregroundMark x1="77320" y1="62100" x2="56520" y2="62400"/>
                        <a14:foregroundMark x1="56520" y1="62400" x2="49680" y2="70100"/>
                        <a14:foregroundMark x1="1120" y1="65300" x2="3160" y2="94700"/>
                        <a14:foregroundMark x1="3800" y1="57000" x2="14920" y2="43900"/>
                        <a14:foregroundMark x1="21600" y1="57800" x2="18080" y2="51000"/>
                        <a14:foregroundMark x1="17000" y1="41500" x2="7160" y2="53400"/>
                        <a14:foregroundMark x1="320" y1="55400" x2="480" y2="58600"/>
                        <a14:foregroundMark x1="5880" y1="41500" x2="15240" y2="50600"/>
                        <a14:foregroundMark x1="15560" y1="42300" x2="5400" y2="53400"/>
                        <a14:foregroundMark x1="22240" y1="50600" x2="13960" y2="60100"/>
                        <a14:foregroundMark x1="48720" y1="69700" x2="49680" y2="6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1"/>
          <a:stretch>
            <a:fillRect/>
          </a:stretch>
        </p:blipFill>
        <p:spPr>
          <a:xfrm>
            <a:off x="0" y="2872922"/>
            <a:ext cx="9144000" cy="22705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72693"/>
            <a:ext cx="2251819" cy="2881265"/>
          </a:xfrm>
          <a:prstGeom prst="rect">
            <a:avLst/>
          </a:prstGeom>
        </p:spPr>
      </p:pic>
      <p:pic>
        <p:nvPicPr>
          <p:cNvPr id="5" name="图片 4" descr="图片包含 蛋糕, 室内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120"/>
            <a:ext cx="2398221" cy="355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6" y="259332"/>
            <a:ext cx="1139513" cy="107078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712561" y="340069"/>
            <a:ext cx="3718878" cy="2771087"/>
            <a:chOff x="2712561" y="340069"/>
            <a:chExt cx="3718878" cy="277108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61" y="340069"/>
              <a:ext cx="3718878" cy="2771087"/>
            </a:xfrm>
            <a:prstGeom prst="rect">
              <a:avLst/>
            </a:prstGeom>
          </p:spPr>
        </p:pic>
        <p:sp>
          <p:nvSpPr>
            <p:cNvPr id="15" name="文本框 24"/>
            <p:cNvSpPr txBox="1"/>
            <p:nvPr/>
          </p:nvSpPr>
          <p:spPr>
            <a:xfrm>
              <a:off x="3252751" y="1503048"/>
              <a:ext cx="2489009" cy="877816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defTabSz="1068705">
                <a:lnSpc>
                  <a:spcPct val="130000"/>
                </a:lnSpc>
                <a:defRPr/>
              </a:pPr>
              <a:r>
                <a:rPr lang="zh-CN" altLang="en-US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毒品预防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</a:t>
            </a:r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品无处不在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椭圆形标注 3"/>
          <p:cNvSpPr/>
          <p:nvPr/>
        </p:nvSpPr>
        <p:spPr>
          <a:xfrm>
            <a:off x="412115" y="990600"/>
            <a:ext cx="4279900" cy="1689100"/>
          </a:xfrm>
          <a:prstGeom prst="wedgeEllipse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6125" y="1374140"/>
            <a:ext cx="3840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整天发禁毒知识，感觉毒品离我</a:t>
            </a:r>
            <a:endParaRPr lang="zh-CN" altLang="en-US">
              <a:solidFill>
                <a:schemeClr val="accent4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zh-CN" altLang="en-US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们普通人的生活很远诶，宣传毒品</a:t>
            </a:r>
            <a:endParaRPr lang="zh-CN" altLang="en-US">
              <a:solidFill>
                <a:schemeClr val="accent4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zh-CN" altLang="en-US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教育真的很必要吗？</a:t>
            </a:r>
            <a:endParaRPr lang="zh-CN" altLang="en-US">
              <a:solidFill>
                <a:schemeClr val="accent4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514215" y="1866900"/>
            <a:ext cx="4279900" cy="1689100"/>
          </a:xfrm>
          <a:prstGeom prst="wedgeEllipse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48225" y="2250440"/>
            <a:ext cx="3840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毒品离我们生活很远？未必吧。</a:t>
            </a:r>
            <a:endParaRPr lang="zh-CN" altLang="en-US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zh-CN" altLang="en-US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很多时候踏入毒品深渊就来源于生活</a:t>
            </a:r>
            <a:endParaRPr lang="zh-CN" altLang="en-US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zh-CN" altLang="en-US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中的不警惕。不信？你看。</a:t>
            </a:r>
            <a:endParaRPr lang="zh-CN" altLang="en-US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毒品预防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224" y="1055718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、不要进入治安复杂的场所</a:t>
            </a:r>
            <a:endParaRPr kumimoji="1" lang="en-US" altLang="zh-CN" b="1" dirty="0">
              <a:solidFill>
                <a:srgbClr val="9966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1" descr="f:\program files\360se6\User Data\temp\u=2078405397,2892996179&amp;fm=23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75" y="1514475"/>
            <a:ext cx="2720975" cy="291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3" descr="f:\program files\360se6\User Data\temp\u=1182625047,1551333838&amp;fm=23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70" y="1514475"/>
            <a:ext cx="2988945" cy="2917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毒品预防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224" y="1055718"/>
            <a:ext cx="402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、不要吸食陌生人提供的香烟和饮料</a:t>
            </a:r>
            <a:endParaRPr kumimoji="1" lang="zh-CN" altLang="en-US" b="1" dirty="0">
              <a:solidFill>
                <a:srgbClr val="9966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1094" y="1532674"/>
            <a:ext cx="771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ea typeface="微软雅黑" panose="020B0503020204020204" pitchFamily="34" charset="-122"/>
              </a:rPr>
              <a:t>如果有陌生人递给你香烟、饮料，你要学会说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kumimoji="1" lang="zh-CN" altLang="en-US" b="1" dirty="0">
                <a:ea typeface="微软雅黑" panose="020B0503020204020204" pitchFamily="34" charset="-122"/>
              </a:rPr>
              <a:t>不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kumimoji="1" lang="zh-CN" altLang="en-US" b="1" dirty="0">
                <a:ea typeface="微软雅黑" panose="020B0503020204020204" pitchFamily="34" charset="-122"/>
              </a:rPr>
              <a:t>，或者说自己不抽烟、不喝饮料，又或者借口离开当时的环境，不给他们有可乘之机。</a:t>
            </a:r>
            <a:endParaRPr kumimoji="1" lang="zh-CN" altLang="en-US" b="1" dirty="0">
              <a:ea typeface="微软雅黑" panose="020B0503020204020204" pitchFamily="34" charset="-122"/>
            </a:endParaRPr>
          </a:p>
        </p:txBody>
      </p:sp>
      <p:pic>
        <p:nvPicPr>
          <p:cNvPr id="8" name="Picture 7" descr="f:\program files\360se6\User Data\temp\u=3846956027,3329249574&amp;fm=23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6" y="2494483"/>
            <a:ext cx="3747033" cy="2184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200662622755636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34" y="2390636"/>
            <a:ext cx="4227653" cy="239179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5" y="948282"/>
            <a:ext cx="2133803" cy="4125353"/>
          </a:xfrm>
          <a:prstGeom prst="rect">
            <a:avLst/>
          </a:prstGeom>
        </p:spPr>
      </p:pic>
      <p:pic>
        <p:nvPicPr>
          <p:cNvPr id="2" name="图片 1" descr="图片包含 植物, 鲜花, 室内, 餐桌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59" y="372086"/>
            <a:ext cx="5054844" cy="3721650"/>
          </a:xfrm>
          <a:prstGeom prst="rect">
            <a:avLst/>
          </a:prstGeom>
        </p:spPr>
      </p:pic>
      <p:pic>
        <p:nvPicPr>
          <p:cNvPr id="4" name="Picture 4" descr="花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01" y="549731"/>
            <a:ext cx="5327703" cy="399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19" y="432542"/>
            <a:ext cx="5340085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花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19" y="393062"/>
            <a:ext cx="562811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149563" y="75590"/>
            <a:ext cx="3729008" cy="948282"/>
          </a:xfrm>
          <a:prstGeom prst="cloudCallout">
            <a:avLst>
              <a:gd name="adj1" fmla="val -43537"/>
              <a:gd name="adj2" fmla="val 39718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dirty="0">
                <a:solidFill>
                  <a:srgbClr val="FF0000"/>
                </a:solidFill>
              </a:rPr>
              <a:t>猜一猜：这些</a:t>
            </a:r>
            <a:r>
              <a:rPr lang="zh-CN" altLang="en-US" sz="1800" dirty="0" smtClean="0">
                <a:solidFill>
                  <a:srgbClr val="FF0000"/>
                </a:solidFill>
              </a:rPr>
              <a:t>漂亮的</a:t>
            </a:r>
            <a:r>
              <a:rPr lang="zh-CN" altLang="en-US" sz="1800" dirty="0">
                <a:solidFill>
                  <a:srgbClr val="FF0000"/>
                </a:solidFill>
              </a:rPr>
              <a:t>花是什么花</a:t>
            </a:r>
            <a:r>
              <a:rPr lang="zh-CN" altLang="en-US" dirty="0">
                <a:solidFill>
                  <a:srgbClr val="FF0000"/>
                </a:solidFill>
              </a:rPr>
              <a:t>？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毒品预防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224" y="1055718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、不要效仿“明星” “大款”吸毒行为</a:t>
            </a:r>
            <a:endParaRPr kumimoji="1" lang="zh-CN" altLang="en-US" b="1" dirty="0">
              <a:solidFill>
                <a:srgbClr val="9966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1094" y="1532674"/>
            <a:ext cx="771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ea typeface="微软雅黑" panose="020B0503020204020204" pitchFamily="34" charset="-122"/>
              </a:rPr>
              <a:t> 　不要盲目追随偶像、明星、有钱人等，要懂得明辨是非。</a:t>
            </a:r>
            <a:endParaRPr kumimoji="1" lang="zh-CN" altLang="en-US" b="1" dirty="0"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77" y="2018995"/>
            <a:ext cx="5578925" cy="2923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毒品预防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224" y="1055718"/>
            <a:ext cx="28384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、不要盲目追求“时尚”</a:t>
            </a:r>
            <a:endParaRPr kumimoji="1" lang="zh-CN" altLang="en-US" b="1" dirty="0">
              <a:solidFill>
                <a:srgbClr val="9966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1095" y="1532674"/>
            <a:ext cx="35496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一</a:t>
            </a:r>
            <a:r>
              <a:rPr kumimoji="1"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些青少年认为吸毒是一种时尚，因此吸食毒品。持这种观点而吸毒的人，缺乏正确的人生价值观，分辨不清美与丑，不懂什么是真正的时尚。</a:t>
            </a:r>
            <a:endParaRPr kumimoji="1"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吸毒害己害家害社会，属于丑恶行为，不但不值得学，而且应该遭到唾弃。我们应该有将健康、美的事物做为时尚来追求。</a:t>
            </a:r>
            <a:endParaRPr kumimoji="1"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11" descr="f:\program files\360se6\User Data\temp\131812458625418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48" y="1240384"/>
            <a:ext cx="4694499" cy="34760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16312" y="330652"/>
            <a:ext cx="572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kumimoji="0"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毒品预防</a:t>
            </a:r>
            <a:endParaRPr kumimoji="0"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" y="128810"/>
            <a:ext cx="1370433" cy="7257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224" y="1055718"/>
            <a:ext cx="51244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b="1" dirty="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、不要滥用药品（减肥药、兴奋剂、镇静药等）</a:t>
            </a:r>
            <a:endParaRPr kumimoji="1" lang="zh-CN" altLang="en-US" b="1" dirty="0">
              <a:solidFill>
                <a:srgbClr val="9966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7" descr="f:\program files\360se6\User Data\temp\u=56239132,1905249797&amp;fm=23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45" y="1667919"/>
            <a:ext cx="5304009" cy="30948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K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857" y="801506"/>
            <a:ext cx="5106196" cy="316414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-512051" y="37786"/>
            <a:ext cx="3134340" cy="1571862"/>
            <a:chOff x="-559151" y="-1"/>
            <a:chExt cx="3454571" cy="19740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17" name="文本框 2"/>
            <p:cNvSpPr txBox="1"/>
            <p:nvPr/>
          </p:nvSpPr>
          <p:spPr>
            <a:xfrm rot="21099271">
              <a:off x="296809" y="1121770"/>
              <a:ext cx="2004017" cy="57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猜猜猜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6664" y="1741871"/>
            <a:ext cx="21688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K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粉    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（氯胺酮</a:t>
            </a:r>
            <a:r>
              <a:rPr lang="zh-CN" altLang="en-US" sz="3600" b="1" dirty="0">
                <a:solidFill>
                  <a:srgbClr val="FF0000"/>
                </a:solidFill>
              </a:rPr>
              <a:t>）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摇头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687" y="967327"/>
            <a:ext cx="5349750" cy="293218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-512051" y="37786"/>
            <a:ext cx="3134340" cy="1571862"/>
            <a:chOff x="-559151" y="-1"/>
            <a:chExt cx="3454571" cy="19740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17" name="文本框 2"/>
            <p:cNvSpPr txBox="1"/>
            <p:nvPr/>
          </p:nvSpPr>
          <p:spPr>
            <a:xfrm rot="21099271">
              <a:off x="296809" y="1121770"/>
              <a:ext cx="2004017" cy="57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猜猜猜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6664" y="1741871"/>
            <a:ext cx="2168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摇头丸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冰毒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610" y="700676"/>
            <a:ext cx="4279264" cy="38319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-512051" y="37786"/>
            <a:ext cx="3134340" cy="1571862"/>
            <a:chOff x="-559151" y="-1"/>
            <a:chExt cx="3454571" cy="19740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17" name="文本框 2"/>
            <p:cNvSpPr txBox="1"/>
            <p:nvPr/>
          </p:nvSpPr>
          <p:spPr>
            <a:xfrm rot="21099271">
              <a:off x="296809" y="1121770"/>
              <a:ext cx="2004017" cy="57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猜猜猜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6664" y="1741871"/>
            <a:ext cx="2168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冰毒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海洛因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687" y="931764"/>
            <a:ext cx="5599458" cy="3413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-512051" y="37786"/>
            <a:ext cx="3134340" cy="1571862"/>
            <a:chOff x="-559151" y="-1"/>
            <a:chExt cx="3454571" cy="19740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17" name="文本框 2"/>
            <p:cNvSpPr txBox="1"/>
            <p:nvPr/>
          </p:nvSpPr>
          <p:spPr>
            <a:xfrm rot="21099271">
              <a:off x="296809" y="1121770"/>
              <a:ext cx="2004017" cy="57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猜猜猜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6664" y="1741871"/>
            <a:ext cx="21688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海洛因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（白粉）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-512051" y="37786"/>
            <a:ext cx="3134340" cy="1571862"/>
            <a:chOff x="-559151" y="-1"/>
            <a:chExt cx="3454571" cy="19740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-1"/>
              <a:ext cx="3454571" cy="1974041"/>
            </a:xfrm>
            <a:prstGeom prst="rect">
              <a:avLst/>
            </a:prstGeom>
          </p:spPr>
        </p:pic>
        <p:sp>
          <p:nvSpPr>
            <p:cNvPr id="17" name="文本框 2"/>
            <p:cNvSpPr txBox="1"/>
            <p:nvPr/>
          </p:nvSpPr>
          <p:spPr>
            <a:xfrm rot="21099271">
              <a:off x="296809" y="1121770"/>
              <a:ext cx="2004017" cy="578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禁毒拍手歌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7995" y="1609725"/>
            <a:ext cx="387413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你拍一，我拍一，毒品危害数第一。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你拍二，我拍二，社会家庭遭破坏。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你拍三，我拍三，莫因好奇把毒沾。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你拍四，我拍四，从小拒毒立大志。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你拍五，我拍五，吸毒伤害难弥补。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80560" y="1609725"/>
            <a:ext cx="386397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你拍六，我拍六，白色幽灵到处遛。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你拍七，我拍七，大家不要受它欺。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你拍八，我拍八，坚决抵制就是它。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你拍九，我拍九，牢牢记住要长久。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你拍十，我拍十，万万不可把它食。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1214955" y="1254662"/>
            <a:ext cx="6769100" cy="1445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905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rgbClr val="03B9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 </a:t>
            </a:r>
            <a:r>
              <a:rPr lang="en-US" altLang="zh-CN" sz="8800" b="1" dirty="0" smtClean="0">
                <a:solidFill>
                  <a:srgbClr val="88AF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聆 </a:t>
            </a:r>
            <a:r>
              <a:rPr lang="zh-CN" altLang="en-US" sz="8800" b="1" dirty="0" smtClean="0">
                <a:solidFill>
                  <a:srgbClr val="E366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听！</a:t>
            </a:r>
            <a:endParaRPr lang="zh-CN" altLang="en-US" sz="8800" b="1" dirty="0" smtClean="0">
              <a:solidFill>
                <a:srgbClr val="E366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1991383" y="2941678"/>
            <a:ext cx="51612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广东联众戒毒社会工作服务中心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00" y="531261"/>
            <a:ext cx="5575544" cy="3477401"/>
          </a:xfrm>
          <a:prstGeom prst="rect">
            <a:avLst/>
          </a:prstGeom>
        </p:spPr>
      </p:pic>
      <p:sp>
        <p:nvSpPr>
          <p:cNvPr id="8" name="PA_矩形 7"/>
          <p:cNvSpPr/>
          <p:nvPr>
            <p:custDataLst>
              <p:tags r:id="rId2"/>
            </p:custDataLst>
          </p:nvPr>
        </p:nvSpPr>
        <p:spPr>
          <a:xfrm>
            <a:off x="2829260" y="1319595"/>
            <a:ext cx="4064000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罂粟花也叫英雄花、虞美人，是制鸦片的原材料，也是世界上最美丽的花之一。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5" y="948282"/>
            <a:ext cx="2133803" cy="412535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>
            <a:fillRect/>
          </a:stretch>
        </p:blipFill>
        <p:spPr>
          <a:xfrm>
            <a:off x="5631544" y="2389297"/>
            <a:ext cx="1407887" cy="11563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4155" y="1221740"/>
            <a:ext cx="8439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/>
              <a:t>yīng sù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5631815" y="1221740"/>
            <a:ext cx="4140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/>
              <a:t>yú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植物, 鲜花, 室内, 餐桌&#10;&#10;已生成极高可信度的说明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1335405"/>
            <a:ext cx="2292350" cy="1910080"/>
          </a:xfrm>
          <a:prstGeom prst="rect">
            <a:avLst/>
          </a:prstGeom>
        </p:spPr>
      </p:pic>
      <p:pic>
        <p:nvPicPr>
          <p:cNvPr id="8196" name="Picture 4" descr="opium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205" y="1335405"/>
            <a:ext cx="2105025" cy="19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pium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1610" y="1335405"/>
            <a:ext cx="2209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35013" y="3316288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996633"/>
                </a:solidFill>
                <a:latin typeface="宋体" panose="02010600030101010101" pitchFamily="2" charset="-122"/>
              </a:rPr>
              <a:t>罂粟花</a:t>
            </a:r>
            <a:endParaRPr lang="zh-CN" altLang="en-US" sz="2800" b="1">
              <a:solidFill>
                <a:srgbClr val="996633"/>
              </a:solidFill>
              <a:latin typeface="宋体" panose="02010600030101010101" pitchFamily="2" charset="-122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975418" y="3316605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996633"/>
                </a:solidFill>
                <a:latin typeface="宋体" panose="02010600030101010101" pitchFamily="2" charset="-122"/>
              </a:rPr>
              <a:t>割浆</a:t>
            </a:r>
            <a:endParaRPr lang="zh-CN" altLang="en-US" sz="2400" b="1">
              <a:solidFill>
                <a:srgbClr val="996633"/>
              </a:solidFill>
              <a:latin typeface="宋体" panose="02010600030101010101" pitchFamily="2" charset="-122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7178040" y="331597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996633"/>
                </a:solidFill>
                <a:latin typeface="宋体" panose="02010600030101010101" pitchFamily="2" charset="-122"/>
              </a:rPr>
              <a:t>鸦片</a:t>
            </a:r>
            <a:endParaRPr lang="zh-CN" altLang="en-US" sz="2800" b="1">
              <a:solidFill>
                <a:srgbClr val="996633"/>
              </a:solidFill>
              <a:latin typeface="宋体" panose="02010600030101010101" pitchFamily="2" charset="-122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11743" y="1841500"/>
            <a:ext cx="70008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7200">
                <a:latin typeface="Times New Roman" panose="02020603050405020304" pitchFamily="18" charset="0"/>
              </a:rPr>
              <a:t>+</a:t>
            </a:r>
            <a:endParaRPr kumimoji="1" lang="en-US" altLang="zh-CN" sz="7200">
              <a:latin typeface="Times New Roman" panose="02020603050405020304" pitchFamily="18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752783" y="1841183"/>
            <a:ext cx="7000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7200">
                <a:latin typeface="Times New Roman" panose="02020603050405020304" pitchFamily="18" charset="0"/>
              </a:rPr>
              <a:t>=</a:t>
            </a:r>
            <a:endParaRPr kumimoji="1" lang="en-US" altLang="zh-CN" sz="7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bldLvl="0" animBg="1" autoUpdateAnimBg="0"/>
      <p:bldP spid="8202" grpId="0" bldLvl="0" animBg="1" autoUpdateAnimBg="0"/>
      <p:bldP spid="8206" grpId="0" bldLvl="0" animBg="1" autoUpdateAnimBg="0"/>
      <p:bldP spid="8195" grpId="0" bldLvl="0" animBg="1" autoUpdateAnimBg="0"/>
      <p:bldP spid="8197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玩具, 玩偶, LEGO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94" y="1574752"/>
            <a:ext cx="2630989" cy="362270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17084" y="-408776"/>
            <a:ext cx="5112568" cy="4392488"/>
            <a:chOff x="1929934" y="-365596"/>
            <a:chExt cx="5112568" cy="4392488"/>
          </a:xfrm>
        </p:grpSpPr>
        <p:pic>
          <p:nvPicPr>
            <p:cNvPr id="2" name="图片 1" descr="图片包含 镜子, 汽车, 室内, 反射&#10;&#10;已生成高可信度的说明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934" y="-365596"/>
              <a:ext cx="5112568" cy="439248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865690" y="1166065"/>
              <a:ext cx="3240360" cy="121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dirty="0">
                  <a:latin typeface="庞门正道标题体" panose="02010600030101010101" pitchFamily="2" charset="-122"/>
                  <a:ea typeface="庞门正道标题体" panose="02010600030101010101" pitchFamily="2" charset="-122"/>
                </a:rPr>
                <a:t>小朋友们，你们知道什么是毒品吗？</a:t>
              </a:r>
              <a:endParaRPr lang="zh-CN" altLang="en-US" sz="2800" dirty="0">
                <a:latin typeface="庞门正道标题体" panose="02010600030101010101" pitchFamily="2" charset="-122"/>
                <a:ea typeface="庞门正道标题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草, 鲜花, 植物, 红色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73" y="867495"/>
            <a:ext cx="1557250" cy="11508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804261" y="-633096"/>
            <a:ext cx="3454571" cy="1974041"/>
            <a:chOff x="-804261" y="-633096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4261" y="-633096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12329" y="569029"/>
              <a:ext cx="200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823959" y="1234637"/>
            <a:ext cx="3319042" cy="3197465"/>
            <a:chOff x="2802369" y="973017"/>
            <a:chExt cx="3319042" cy="3197465"/>
          </a:xfrm>
        </p:grpSpPr>
        <p:pic>
          <p:nvPicPr>
            <p:cNvPr id="5" name="图片 4" descr="图片包含 烟火, 深色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369" y="973017"/>
              <a:ext cx="3319042" cy="3197465"/>
            </a:xfrm>
            <a:prstGeom prst="rect">
              <a:avLst/>
            </a:prstGeom>
          </p:spPr>
        </p:pic>
        <p:cxnSp>
          <p:nvCxnSpPr>
            <p:cNvPr id="56" name="直接箭头连接符 55"/>
            <p:cNvCxnSpPr/>
            <p:nvPr/>
          </p:nvCxnSpPr>
          <p:spPr>
            <a:xfrm flipH="1" flipV="1">
              <a:off x="2828312" y="1618006"/>
              <a:ext cx="545448" cy="28340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 descr="图片包含 地板, 室内, 餐桌, 冲浪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38" y="109273"/>
            <a:ext cx="899161" cy="899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11" y="1063009"/>
            <a:ext cx="317569" cy="171141"/>
          </a:xfrm>
          <a:prstGeom prst="rect">
            <a:avLst/>
          </a:prstGeom>
        </p:spPr>
      </p:pic>
      <p:pic>
        <p:nvPicPr>
          <p:cNvPr id="8" name="图片 7" descr="图片包含 灵长目动物, 动物, 哺乳动物, 人类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52" y="2428501"/>
            <a:ext cx="533437" cy="809046"/>
          </a:xfrm>
          <a:prstGeom prst="rect">
            <a:avLst/>
          </a:prstGeom>
        </p:spPr>
      </p:pic>
      <p:pic>
        <p:nvPicPr>
          <p:cNvPr id="22" name="图片 21" descr="图片包含 美食, 室内, 糖果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24" y="55755"/>
            <a:ext cx="917262" cy="9172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45" y="1062780"/>
            <a:ext cx="454593" cy="149269"/>
          </a:xfrm>
          <a:prstGeom prst="rect">
            <a:avLst/>
          </a:prstGeom>
        </p:spPr>
      </p:pic>
      <p:pic>
        <p:nvPicPr>
          <p:cNvPr id="16" name="图片 15" descr="图片包含 糖, 户外, 面粉, 人员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93" y="98306"/>
            <a:ext cx="908401" cy="9084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73" y="1081861"/>
            <a:ext cx="824423" cy="133363"/>
          </a:xfrm>
          <a:prstGeom prst="rect">
            <a:avLst/>
          </a:prstGeom>
        </p:spPr>
      </p:pic>
      <p:pic>
        <p:nvPicPr>
          <p:cNvPr id="24" name="图片 23" descr="图片包含 建筑物, 窗户&#10;&#10;已生成极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1" y="1008438"/>
            <a:ext cx="2019300" cy="18060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60" y="1815465"/>
            <a:ext cx="546735" cy="285750"/>
          </a:xfrm>
          <a:prstGeom prst="rect">
            <a:avLst/>
          </a:prstGeom>
        </p:spPr>
      </p:pic>
      <p:pic>
        <p:nvPicPr>
          <p:cNvPr id="26" name="图片 25" descr="图片包含 动物, 室内, 无脊椎动物&#10;&#10;已生成高可信度的说明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11" y="3425592"/>
            <a:ext cx="2085975" cy="154305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31" y="3582164"/>
            <a:ext cx="530695" cy="1796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61" y="4235604"/>
            <a:ext cx="1135608" cy="86211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98" y="3991521"/>
            <a:ext cx="316494" cy="1582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60" y="3633237"/>
            <a:ext cx="1758761" cy="13351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25" y="3582164"/>
            <a:ext cx="351073" cy="179619"/>
          </a:xfrm>
          <a:prstGeom prst="rect">
            <a:avLst/>
          </a:prstGeom>
        </p:spPr>
      </p:pic>
      <p:pic>
        <p:nvPicPr>
          <p:cNvPr id="53" name="Picture 4" descr="大麻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90" y="2162585"/>
            <a:ext cx="1579975" cy="11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文本框 53"/>
          <p:cNvSpPr txBox="1"/>
          <p:nvPr/>
        </p:nvSpPr>
        <p:spPr>
          <a:xfrm>
            <a:off x="527099" y="2745521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大麻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4" y="1464383"/>
            <a:ext cx="355835" cy="177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00075" y="-311785"/>
            <a:ext cx="3454400" cy="2408555"/>
            <a:chOff x="-599793" y="-255539"/>
            <a:chExt cx="3454571" cy="19740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793" y="-255539"/>
              <a:ext cx="3454571" cy="19740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21099271">
              <a:off x="247276" y="781641"/>
              <a:ext cx="2004017" cy="78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毒品种类</a:t>
              </a: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传统毒品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628900" y="319405"/>
            <a:ext cx="1710055" cy="13188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905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p>
            <a:pPr algn="ctr"/>
            <a:endParaRPr lang="zh-CN" altLang="en-US"/>
          </a:p>
        </p:txBody>
      </p:sp>
      <p:sp>
        <p:nvSpPr>
          <p:cNvPr id="6" name="TextBox 6"/>
          <p:cNvSpPr txBox="1"/>
          <p:nvPr/>
        </p:nvSpPr>
        <p:spPr>
          <a:xfrm>
            <a:off x="3161071" y="17274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 smtClean="0">
                <a:solidFill>
                  <a:srgbClr val="FF0000"/>
                </a:solidFill>
              </a:rPr>
              <a:t>鸦片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55" y="337820"/>
            <a:ext cx="1346200" cy="130048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5080676" y="17274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吗啡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26835" y="374015"/>
            <a:ext cx="1485900" cy="12636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p>
            <a:pPr algn="ctr"/>
            <a:endParaRPr lang="zh-CN" altLang="en-US"/>
          </a:p>
        </p:txBody>
      </p:sp>
      <p:sp>
        <p:nvSpPr>
          <p:cNvPr id="12" name="TextBox 6"/>
          <p:cNvSpPr txBox="1"/>
          <p:nvPr/>
        </p:nvSpPr>
        <p:spPr>
          <a:xfrm>
            <a:off x="6728153" y="172746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大</a:t>
            </a:r>
            <a:r>
              <a:rPr lang="zh-CN" altLang="en-US" b="1" dirty="0" smtClean="0">
                <a:solidFill>
                  <a:srgbClr val="FF0000"/>
                </a:solidFill>
              </a:rPr>
              <a:t>麻叶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6" descr="海洛因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010" y="2255520"/>
            <a:ext cx="2243455" cy="1367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6"/>
          <p:cNvSpPr txBox="1"/>
          <p:nvPr/>
        </p:nvSpPr>
        <p:spPr>
          <a:xfrm>
            <a:off x="2411771" y="379819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海洛因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1" descr="可卡因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655" y="2255520"/>
            <a:ext cx="2157095" cy="1367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6"/>
          <p:cNvSpPr txBox="1"/>
          <p:nvPr/>
        </p:nvSpPr>
        <p:spPr>
          <a:xfrm>
            <a:off x="5370236" y="379819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可</a:t>
            </a:r>
            <a:r>
              <a:rPr lang="zh-CN" altLang="en-US" b="1" dirty="0" smtClean="0">
                <a:solidFill>
                  <a:srgbClr val="FF0000"/>
                </a:solidFill>
              </a:rPr>
              <a:t>卡因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10" grpId="0"/>
      <p:bldP spid="11" grpId="0" bldLvl="0" animBg="1"/>
      <p:bldP spid="12" grpId="0"/>
      <p:bldP spid="14" grpId="0"/>
      <p:bldP spid="1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00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3"/>
</p:tagLst>
</file>

<file path=ppt/tags/tag101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4"/>
</p:tagLst>
</file>

<file path=ppt/tags/tag102.xml><?xml version="1.0" encoding="utf-8"?>
<p:tagLst xmlns:p="http://schemas.openxmlformats.org/presentationml/2006/main">
  <p:tag name="MH" val="20171102084751"/>
  <p:tag name="MH_LIBRARY" val="GRAPHIC"/>
  <p:tag name="MH_TYPE" val="Other"/>
  <p:tag name="MH_ORDER" val="1"/>
</p:tagLst>
</file>

<file path=ppt/tags/tag103.xml><?xml version="1.0" encoding="utf-8"?>
<p:tagLst xmlns:p="http://schemas.openxmlformats.org/presentationml/2006/main">
  <p:tag name="MH" val="20171102084751"/>
  <p:tag name="MH_LIBRARY" val="GRAPHIC"/>
  <p:tag name="MH_TYPE" val="Other"/>
  <p:tag name="MH_ORDER" val="2"/>
</p:tagLst>
</file>

<file path=ppt/tags/tag104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105.xml><?xml version="1.0" encoding="utf-8"?>
<p:tagLst xmlns:p="http://schemas.openxmlformats.org/presentationml/2006/main">
  <p:tag name="MH" val="20171102084751"/>
  <p:tag name="MH_LIBRARY" val="GRAPHIC"/>
  <p:tag name="MH_TYPE" val="Other"/>
  <p:tag name="MH_ORDER" val="4"/>
</p:tagLst>
</file>

<file path=ppt/tags/tag106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107.xml><?xml version="1.0" encoding="utf-8"?>
<p:tagLst xmlns:p="http://schemas.openxmlformats.org/presentationml/2006/main">
  <p:tag name="MH" val="20171102084751"/>
  <p:tag name="MH_LIBRARY" val="GRAPHIC"/>
  <p:tag name="MH_TYPE" val="Other"/>
  <p:tag name="MH_ORDER" val="6"/>
</p:tagLst>
</file>

<file path=ppt/tags/tag108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109.xml><?xml version="1.0" encoding="utf-8"?>
<p:tagLst xmlns:p="http://schemas.openxmlformats.org/presentationml/2006/main">
  <p:tag name="MH" val="20171102084751"/>
  <p:tag name="MH_LIBRARY" val="GRAPHIC"/>
  <p:tag name="MH_TYPE" val="Other"/>
  <p:tag name="MH_ORDER" val="8"/>
</p:tagLst>
</file>

<file path=ppt/tags/tag11.xml><?xml version="1.0" encoding="utf-8"?>
<p:tagLst xmlns:p="http://schemas.openxmlformats.org/presentationml/2006/main">
  <p:tag name="PA" val="v3.0.0"/>
</p:tagLst>
</file>

<file path=ppt/tags/tag110.xml><?xml version="1.0" encoding="utf-8"?>
<p:tagLst xmlns:p="http://schemas.openxmlformats.org/presentationml/2006/main">
  <p:tag name="MH" val="20171102084751"/>
  <p:tag name="MH_LIBRARY" val="GRAPHIC"/>
  <p:tag name="MH_TYPE" val="Other"/>
  <p:tag name="MH_ORDER" val="9"/>
</p:tagLst>
</file>

<file path=ppt/tags/tag111.xml><?xml version="1.0" encoding="utf-8"?>
<p:tagLst xmlns:p="http://schemas.openxmlformats.org/presentationml/2006/main">
  <p:tag name="MH" val="20171102084751"/>
  <p:tag name="MH_LIBRARY" val="GRAPHIC"/>
  <p:tag name="MH_TYPE" val="Other"/>
  <p:tag name="MH_ORDER" val="10"/>
</p:tagLst>
</file>

<file path=ppt/tags/tag112.xml><?xml version="1.0" encoding="utf-8"?>
<p:tagLst xmlns:p="http://schemas.openxmlformats.org/presentationml/2006/main">
  <p:tag name="MH" val="20171102084751"/>
  <p:tag name="MH_LIBRARY" val="GRAPHIC"/>
  <p:tag name="MH_TYPE" val="Other"/>
  <p:tag name="MH_ORDER" val="11"/>
</p:tagLst>
</file>

<file path=ppt/tags/tag113.xml><?xml version="1.0" encoding="utf-8"?>
<p:tagLst xmlns:p="http://schemas.openxmlformats.org/presentationml/2006/main">
  <p:tag name="MH" val="20171102084751"/>
  <p:tag name="MH_LIBRARY" val="GRAPHIC"/>
  <p:tag name="MH_TYPE" val="Other"/>
  <p:tag name="MH_ORDER" val="12"/>
</p:tagLst>
</file>

<file path=ppt/tags/tag114.xml><?xml version="1.0" encoding="utf-8"?>
<p:tagLst xmlns:p="http://schemas.openxmlformats.org/presentationml/2006/main">
  <p:tag name="MH" val="20171102084751"/>
  <p:tag name="MH_LIBRARY" val="GRAPHIC"/>
  <p:tag name="MH_TYPE" val="Other"/>
  <p:tag name="MH_ORDER" val="13"/>
</p:tagLst>
</file>

<file path=ppt/tags/tag115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116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117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118.xml><?xml version="1.0" encoding="utf-8"?>
<p:tagLst xmlns:p="http://schemas.openxmlformats.org/presentationml/2006/main">
  <p:tag name="MH" val="20171102085212"/>
  <p:tag name="MH_LIBRARY" val="GRAPHIC"/>
  <p:tag name="MH_TYPE" val="Other"/>
  <p:tag name="MH_ORDER" val="1"/>
</p:tagLst>
</file>

<file path=ppt/tags/tag119.xml><?xml version="1.0" encoding="utf-8"?>
<p:tagLst xmlns:p="http://schemas.openxmlformats.org/presentationml/2006/main">
  <p:tag name="MH" val="20171102085212"/>
  <p:tag name="MH_LIBRARY" val="GRAPHIC"/>
  <p:tag name="MH_TYPE" val="Other"/>
  <p:tag name="MH_ORDER" val="11"/>
</p:tagLst>
</file>

<file path=ppt/tags/tag12.xml><?xml version="1.0" encoding="utf-8"?>
<p:tagLst xmlns:p="http://schemas.openxmlformats.org/presentationml/2006/main">
  <p:tag name="MH" val="20171102083852"/>
  <p:tag name="MH_LIBRARY" val="GRAPHIC"/>
  <p:tag name="MH_TYPE" val="Other"/>
  <p:tag name="MH_ORDER" val="1"/>
</p:tagLst>
</file>

<file path=ppt/tags/tag120.xml><?xml version="1.0" encoding="utf-8"?>
<p:tagLst xmlns:p="http://schemas.openxmlformats.org/presentationml/2006/main">
  <p:tag name="MH" val="20171102085212"/>
  <p:tag name="MH_LIBRARY" val="GRAPHIC"/>
  <p:tag name="MH_TYPE" val="Other"/>
  <p:tag name="MH_ORDER" val="1"/>
</p:tagLst>
</file>

<file path=ppt/tags/tag121.xml><?xml version="1.0" encoding="utf-8"?>
<p:tagLst xmlns:p="http://schemas.openxmlformats.org/presentationml/2006/main">
  <p:tag name="MH" val="20171102085212"/>
  <p:tag name="MH_LIBRARY" val="GRAPHIC"/>
  <p:tag name="MH_TYPE" val="Other"/>
  <p:tag name="MH_ORDER" val="11"/>
</p:tagLst>
</file>

<file path=ppt/tags/tag122.xml><?xml version="1.0" encoding="utf-8"?>
<p:tagLst xmlns:p="http://schemas.openxmlformats.org/presentationml/2006/main">
  <p:tag name="MH" val="20171102085212"/>
  <p:tag name="MH_LIBRARY" val="GRAPHIC"/>
  <p:tag name="MH_TYPE" val="Other"/>
  <p:tag name="MH_ORDER" val="1"/>
</p:tagLst>
</file>

<file path=ppt/tags/tag123.xml><?xml version="1.0" encoding="utf-8"?>
<p:tagLst xmlns:p="http://schemas.openxmlformats.org/presentationml/2006/main">
  <p:tag name="MH" val="20171102085212"/>
  <p:tag name="MH_LIBRARY" val="GRAPHIC"/>
  <p:tag name="MH_TYPE" val="Other"/>
  <p:tag name="MH_ORDER" val="11"/>
</p:tagLst>
</file>

<file path=ppt/tags/tag124.xml><?xml version="1.0" encoding="utf-8"?>
<p:tagLst xmlns:p="http://schemas.openxmlformats.org/presentationml/2006/main">
  <p:tag name="MH" val="20171102085212"/>
  <p:tag name="MH_LIBRARY" val="GRAPHIC"/>
  <p:tag name="MH_TYPE" val="Other"/>
  <p:tag name="MH_ORDER" val="1"/>
</p:tagLst>
</file>

<file path=ppt/tags/tag125.xml><?xml version="1.0" encoding="utf-8"?>
<p:tagLst xmlns:p="http://schemas.openxmlformats.org/presentationml/2006/main">
  <p:tag name="MH" val="20171102085212"/>
  <p:tag name="MH_LIBRARY" val="GRAPHIC"/>
  <p:tag name="MH_TYPE" val="Other"/>
  <p:tag name="MH_ORDER" val="11"/>
</p:tagLst>
</file>

<file path=ppt/tags/tag126.xml><?xml version="1.0" encoding="utf-8"?>
<p:tagLst xmlns:p="http://schemas.openxmlformats.org/presentationml/2006/main">
  <p:tag name="MH" val="20171102102622"/>
  <p:tag name="MH_LIBRARY" val="GRAPHIC"/>
  <p:tag name="MH_TYPE" val="SubTitle"/>
  <p:tag name="MH_ORDER" val="1"/>
</p:tagLst>
</file>

<file path=ppt/tags/tag127.xml><?xml version="1.0" encoding="utf-8"?>
<p:tagLst xmlns:p="http://schemas.openxmlformats.org/presentationml/2006/main">
  <p:tag name="MH" val="20171102102622"/>
  <p:tag name="MH_LIBRARY" val="GRAPHIC"/>
  <p:tag name="MH_TYPE" val="SubTitle"/>
  <p:tag name="MH_ORDER" val="2"/>
</p:tagLst>
</file>

<file path=ppt/tags/tag128.xml><?xml version="1.0" encoding="utf-8"?>
<p:tagLst xmlns:p="http://schemas.openxmlformats.org/presentationml/2006/main">
  <p:tag name="MH" val="20171102102622"/>
  <p:tag name="MH_LIBRARY" val="GRAPHIC"/>
  <p:tag name="MH_TYPE" val="SubTitle"/>
  <p:tag name="MH_ORDER" val="3"/>
</p:tagLst>
</file>

<file path=ppt/tags/tag129.xml><?xml version="1.0" encoding="utf-8"?>
<p:tagLst xmlns:p="http://schemas.openxmlformats.org/presentationml/2006/main">
  <p:tag name="MH" val="20171102102622"/>
  <p:tag name="MH_LIBRARY" val="GRAPHIC"/>
  <p:tag name="MH_TYPE" val="SubTitle"/>
  <p:tag name="MH_ORDER" val="4"/>
</p:tagLst>
</file>

<file path=ppt/tags/tag13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1"/>
</p:tagLst>
</file>

<file path=ppt/tags/tag14.xml><?xml version="1.0" encoding="utf-8"?>
<p:tagLst xmlns:p="http://schemas.openxmlformats.org/presentationml/2006/main">
  <p:tag name="MH" val="20171102083852"/>
  <p:tag name="MH_LIBRARY" val="GRAPHIC"/>
  <p:tag name="MH_TYPE" val="Other"/>
  <p:tag name="MH_ORDER" val="2"/>
</p:tagLst>
</file>

<file path=ppt/tags/tag15.xml><?xml version="1.0" encoding="utf-8"?>
<p:tagLst xmlns:p="http://schemas.openxmlformats.org/presentationml/2006/main">
  <p:tag name="MH" val="20171102083852"/>
  <p:tag name="MH_LIBRARY" val="GRAPHIC"/>
  <p:tag name="MH_TYPE" val="Other"/>
  <p:tag name="MH_ORDER" val="3"/>
</p:tagLst>
</file>

<file path=ppt/tags/tag16.xml><?xml version="1.0" encoding="utf-8"?>
<p:tagLst xmlns:p="http://schemas.openxmlformats.org/presentationml/2006/main">
  <p:tag name="MH" val="20171102083852"/>
  <p:tag name="MH_LIBRARY" val="GRAPHIC"/>
  <p:tag name="MH_TYPE" val="Other"/>
  <p:tag name="MH_ORDER" val="4"/>
</p:tagLst>
</file>

<file path=ppt/tags/tag17.xml><?xml version="1.0" encoding="utf-8"?>
<p:tagLst xmlns:p="http://schemas.openxmlformats.org/presentationml/2006/main">
  <p:tag name="MH" val="20171102083852"/>
  <p:tag name="MH_LIBRARY" val="GRAPHIC"/>
  <p:tag name="MH_TYPE" val="Other"/>
  <p:tag name="MH_ORDER" val="5"/>
</p:tagLst>
</file>

<file path=ppt/tags/tag18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2"/>
</p:tagLst>
</file>

<file path=ppt/tags/tag19.xml><?xml version="1.0" encoding="utf-8"?>
<p:tagLst xmlns:p="http://schemas.openxmlformats.org/presentationml/2006/main">
  <p:tag name="MH" val="20171102083852"/>
  <p:tag name="MH_LIBRARY" val="GRAPHIC"/>
  <p:tag name="MH_TYPE" val="Other"/>
  <p:tag name="MH_ORDER" val="6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MH" val="20171102083852"/>
  <p:tag name="MH_LIBRARY" val="GRAPHIC"/>
  <p:tag name="MH_TYPE" val="Other"/>
  <p:tag name="MH_ORDER" val="7"/>
</p:tagLst>
</file>

<file path=ppt/tags/tag21.xml><?xml version="1.0" encoding="utf-8"?>
<p:tagLst xmlns:p="http://schemas.openxmlformats.org/presentationml/2006/main">
  <p:tag name="MH" val="20171102083852"/>
  <p:tag name="MH_LIBRARY" val="GRAPHIC"/>
  <p:tag name="MH_TYPE" val="Other"/>
  <p:tag name="MH_ORDER" val="8"/>
</p:tagLst>
</file>

<file path=ppt/tags/tag22.xml><?xml version="1.0" encoding="utf-8"?>
<p:tagLst xmlns:p="http://schemas.openxmlformats.org/presentationml/2006/main">
  <p:tag name="MH" val="20171102083852"/>
  <p:tag name="MH_LIBRARY" val="GRAPHIC"/>
  <p:tag name="MH_TYPE" val="Other"/>
  <p:tag name="MH_ORDER" val="9"/>
</p:tagLst>
</file>

<file path=ppt/tags/tag23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3"/>
</p:tagLst>
</file>

<file path=ppt/tags/tag24.xml><?xml version="1.0" encoding="utf-8"?>
<p:tagLst xmlns:p="http://schemas.openxmlformats.org/presentationml/2006/main">
  <p:tag name="MH" val="20171102083852"/>
  <p:tag name="MH_LIBRARY" val="GRAPHIC"/>
  <p:tag name="MH_TYPE" val="Other"/>
  <p:tag name="MH_ORDER" val="10"/>
</p:tagLst>
</file>

<file path=ppt/tags/tag25.xml><?xml version="1.0" encoding="utf-8"?>
<p:tagLst xmlns:p="http://schemas.openxmlformats.org/presentationml/2006/main">
  <p:tag name="MH" val="20171102083852"/>
  <p:tag name="MH_LIBRARY" val="GRAPHIC"/>
  <p:tag name="MH_TYPE" val="Other"/>
  <p:tag name="MH_ORDER" val="11"/>
</p:tagLst>
</file>

<file path=ppt/tags/tag26.xml><?xml version="1.0" encoding="utf-8"?>
<p:tagLst xmlns:p="http://schemas.openxmlformats.org/presentationml/2006/main">
  <p:tag name="MH" val="20171102083852"/>
  <p:tag name="MH_LIBRARY" val="GRAPHIC"/>
  <p:tag name="MH_TYPE" val="Other"/>
  <p:tag name="MH_ORDER" val="12"/>
</p:tagLst>
</file>

<file path=ppt/tags/tag27.xml><?xml version="1.0" encoding="utf-8"?>
<p:tagLst xmlns:p="http://schemas.openxmlformats.org/presentationml/2006/main">
  <p:tag name="MH" val="20171102083852"/>
  <p:tag name="MH_LIBRARY" val="GRAPHIC"/>
  <p:tag name="MH_TYPE" val="Other"/>
  <p:tag name="MH_ORDER" val="13"/>
</p:tagLst>
</file>

<file path=ppt/tags/tag28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4"/>
</p:tagLst>
</file>

<file path=ppt/tags/tag29.xml><?xml version="1.0" encoding="utf-8"?>
<p:tagLst xmlns:p="http://schemas.openxmlformats.org/presentationml/2006/main">
  <p:tag name="MH" val="20171102083852"/>
  <p:tag name="MH_LIBRARY" val="GRAPHIC"/>
  <p:tag name="MH_TYPE" val="Other"/>
  <p:tag name="MH_ORDER" val="14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MH" val="20171102083852"/>
  <p:tag name="MH_LIBRARY" val="GRAPHIC"/>
  <p:tag name="MH_TYPE" val="Other"/>
  <p:tag name="MH_ORDER" val="15"/>
</p:tagLst>
</file>

<file path=ppt/tags/tag31.xml><?xml version="1.0" encoding="utf-8"?>
<p:tagLst xmlns:p="http://schemas.openxmlformats.org/presentationml/2006/main">
  <p:tag name="MH" val="20171102083852"/>
  <p:tag name="MH_LIBRARY" val="GRAPHIC"/>
  <p:tag name="MH_TYPE" val="Other"/>
  <p:tag name="MH_ORDER" val="16"/>
</p:tagLst>
</file>

<file path=ppt/tags/tag32.xml><?xml version="1.0" encoding="utf-8"?>
<p:tagLst xmlns:p="http://schemas.openxmlformats.org/presentationml/2006/main">
  <p:tag name="MH" val="20171102083852"/>
  <p:tag name="MH_LIBRARY" val="GRAPHIC"/>
  <p:tag name="MH_TYPE" val="Other"/>
  <p:tag name="MH_ORDER" val="17"/>
</p:tagLst>
</file>

<file path=ppt/tags/tag33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5"/>
</p:tagLst>
</file>

<file path=ppt/tags/tag34.xml><?xml version="1.0" encoding="utf-8"?>
<p:tagLst xmlns:p="http://schemas.openxmlformats.org/presentationml/2006/main">
  <p:tag name="MH" val="20171102083852"/>
  <p:tag name="MH_LIBRARY" val="GRAPHIC"/>
  <p:tag name="MH_TYPE" val="Other"/>
  <p:tag name="MH_ORDER" val="18"/>
</p:tagLst>
</file>

<file path=ppt/tags/tag35.xml><?xml version="1.0" encoding="utf-8"?>
<p:tagLst xmlns:p="http://schemas.openxmlformats.org/presentationml/2006/main">
  <p:tag name="MH" val="20171102083852"/>
  <p:tag name="MH_LIBRARY" val="GRAPHIC"/>
  <p:tag name="MH_TYPE" val="Other"/>
  <p:tag name="MH_ORDER" val="19"/>
</p:tagLst>
</file>

<file path=ppt/tags/tag36.xml><?xml version="1.0" encoding="utf-8"?>
<p:tagLst xmlns:p="http://schemas.openxmlformats.org/presentationml/2006/main">
  <p:tag name="MH" val="20171102083852"/>
  <p:tag name="MH_LIBRARY" val="GRAPHIC"/>
  <p:tag name="MH_TYPE" val="Other"/>
  <p:tag name="MH_ORDER" val="20"/>
</p:tagLst>
</file>

<file path=ppt/tags/tag37.xml><?xml version="1.0" encoding="utf-8"?>
<p:tagLst xmlns:p="http://schemas.openxmlformats.org/presentationml/2006/main">
  <p:tag name="MH" val="20171102083852"/>
  <p:tag name="MH_LIBRARY" val="GRAPHIC"/>
  <p:tag name="MH_TYPE" val="Other"/>
  <p:tag name="MH_ORDER" val="1"/>
</p:tagLst>
</file>

<file path=ppt/tags/tag38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1"/>
</p:tagLst>
</file>

<file path=ppt/tags/tag39.xml><?xml version="1.0" encoding="utf-8"?>
<p:tagLst xmlns:p="http://schemas.openxmlformats.org/presentationml/2006/main">
  <p:tag name="MH" val="20171102083852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MH" val="20171102083852"/>
  <p:tag name="MH_LIBRARY" val="GRAPHIC"/>
  <p:tag name="MH_TYPE" val="Other"/>
  <p:tag name="MH_ORDER" val="3"/>
</p:tagLst>
</file>

<file path=ppt/tags/tag41.xml><?xml version="1.0" encoding="utf-8"?>
<p:tagLst xmlns:p="http://schemas.openxmlformats.org/presentationml/2006/main">
  <p:tag name="MH" val="20171102083852"/>
  <p:tag name="MH_LIBRARY" val="GRAPHIC"/>
  <p:tag name="MH_TYPE" val="Other"/>
  <p:tag name="MH_ORDER" val="4"/>
</p:tagLst>
</file>

<file path=ppt/tags/tag42.xml><?xml version="1.0" encoding="utf-8"?>
<p:tagLst xmlns:p="http://schemas.openxmlformats.org/presentationml/2006/main">
  <p:tag name="MH" val="20171102083852"/>
  <p:tag name="MH_LIBRARY" val="GRAPHIC"/>
  <p:tag name="MH_TYPE" val="Other"/>
  <p:tag name="MH_ORDER" val="5"/>
</p:tagLst>
</file>

<file path=ppt/tags/tag43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2"/>
</p:tagLst>
</file>

<file path=ppt/tags/tag44.xml><?xml version="1.0" encoding="utf-8"?>
<p:tagLst xmlns:p="http://schemas.openxmlformats.org/presentationml/2006/main">
  <p:tag name="MH" val="20171102083852"/>
  <p:tag name="MH_LIBRARY" val="GRAPHIC"/>
  <p:tag name="MH_TYPE" val="Other"/>
  <p:tag name="MH_ORDER" val="6"/>
</p:tagLst>
</file>

<file path=ppt/tags/tag45.xml><?xml version="1.0" encoding="utf-8"?>
<p:tagLst xmlns:p="http://schemas.openxmlformats.org/presentationml/2006/main">
  <p:tag name="MH" val="20171102083852"/>
  <p:tag name="MH_LIBRARY" val="GRAPHIC"/>
  <p:tag name="MH_TYPE" val="Other"/>
  <p:tag name="MH_ORDER" val="7"/>
</p:tagLst>
</file>

<file path=ppt/tags/tag46.xml><?xml version="1.0" encoding="utf-8"?>
<p:tagLst xmlns:p="http://schemas.openxmlformats.org/presentationml/2006/main">
  <p:tag name="MH" val="20171102083852"/>
  <p:tag name="MH_LIBRARY" val="GRAPHIC"/>
  <p:tag name="MH_TYPE" val="Other"/>
  <p:tag name="MH_ORDER" val="8"/>
</p:tagLst>
</file>

<file path=ppt/tags/tag47.xml><?xml version="1.0" encoding="utf-8"?>
<p:tagLst xmlns:p="http://schemas.openxmlformats.org/presentationml/2006/main">
  <p:tag name="MH" val="20171102083852"/>
  <p:tag name="MH_LIBRARY" val="GRAPHIC"/>
  <p:tag name="MH_TYPE" val="Other"/>
  <p:tag name="MH_ORDER" val="9"/>
</p:tagLst>
</file>

<file path=ppt/tags/tag48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3"/>
</p:tagLst>
</file>

<file path=ppt/tags/tag49.xml><?xml version="1.0" encoding="utf-8"?>
<p:tagLst xmlns:p="http://schemas.openxmlformats.org/presentationml/2006/main">
  <p:tag name="MH" val="20171102083852"/>
  <p:tag name="MH_LIBRARY" val="GRAPHIC"/>
  <p:tag name="MH_TYPE" val="Other"/>
  <p:tag name="MH_ORDER" val="10"/>
</p:tagLst>
</file>

<file path=ppt/tags/tag5.xml><?xml version="1.0" encoding="utf-8"?>
<p:tagLst xmlns:p="http://schemas.openxmlformats.org/presentationml/2006/main">
  <p:tag name="PA" val="v3.0.0"/>
</p:tagLst>
</file>

<file path=ppt/tags/tag50.xml><?xml version="1.0" encoding="utf-8"?>
<p:tagLst xmlns:p="http://schemas.openxmlformats.org/presentationml/2006/main">
  <p:tag name="MH" val="20171102083852"/>
  <p:tag name="MH_LIBRARY" val="GRAPHIC"/>
  <p:tag name="MH_TYPE" val="Other"/>
  <p:tag name="MH_ORDER" val="11"/>
</p:tagLst>
</file>

<file path=ppt/tags/tag51.xml><?xml version="1.0" encoding="utf-8"?>
<p:tagLst xmlns:p="http://schemas.openxmlformats.org/presentationml/2006/main">
  <p:tag name="MH" val="20171102083852"/>
  <p:tag name="MH_LIBRARY" val="GRAPHIC"/>
  <p:tag name="MH_TYPE" val="Other"/>
  <p:tag name="MH_ORDER" val="12"/>
</p:tagLst>
</file>

<file path=ppt/tags/tag52.xml><?xml version="1.0" encoding="utf-8"?>
<p:tagLst xmlns:p="http://schemas.openxmlformats.org/presentationml/2006/main">
  <p:tag name="MH" val="20171102083852"/>
  <p:tag name="MH_LIBRARY" val="GRAPHIC"/>
  <p:tag name="MH_TYPE" val="Other"/>
  <p:tag name="MH_ORDER" val="13"/>
</p:tagLst>
</file>

<file path=ppt/tags/tag53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4"/>
</p:tagLst>
</file>

<file path=ppt/tags/tag54.xml><?xml version="1.0" encoding="utf-8"?>
<p:tagLst xmlns:p="http://schemas.openxmlformats.org/presentationml/2006/main">
  <p:tag name="MH" val="20171102083852"/>
  <p:tag name="MH_LIBRARY" val="GRAPHIC"/>
  <p:tag name="MH_TYPE" val="Other"/>
  <p:tag name="MH_ORDER" val="14"/>
</p:tagLst>
</file>

<file path=ppt/tags/tag55.xml><?xml version="1.0" encoding="utf-8"?>
<p:tagLst xmlns:p="http://schemas.openxmlformats.org/presentationml/2006/main">
  <p:tag name="MH" val="20171102083852"/>
  <p:tag name="MH_LIBRARY" val="GRAPHIC"/>
  <p:tag name="MH_TYPE" val="Other"/>
  <p:tag name="MH_ORDER" val="15"/>
</p:tagLst>
</file>

<file path=ppt/tags/tag56.xml><?xml version="1.0" encoding="utf-8"?>
<p:tagLst xmlns:p="http://schemas.openxmlformats.org/presentationml/2006/main">
  <p:tag name="MH" val="20171102083852"/>
  <p:tag name="MH_LIBRARY" val="GRAPHIC"/>
  <p:tag name="MH_TYPE" val="Other"/>
  <p:tag name="MH_ORDER" val="16"/>
</p:tagLst>
</file>

<file path=ppt/tags/tag57.xml><?xml version="1.0" encoding="utf-8"?>
<p:tagLst xmlns:p="http://schemas.openxmlformats.org/presentationml/2006/main">
  <p:tag name="MH" val="20171102083852"/>
  <p:tag name="MH_LIBRARY" val="GRAPHIC"/>
  <p:tag name="MH_TYPE" val="Other"/>
  <p:tag name="MH_ORDER" val="17"/>
</p:tagLst>
</file>

<file path=ppt/tags/tag58.xml><?xml version="1.0" encoding="utf-8"?>
<p:tagLst xmlns:p="http://schemas.openxmlformats.org/presentationml/2006/main">
  <p:tag name="MH" val="20171102083852"/>
  <p:tag name="MH_LIBRARY" val="GRAPHIC"/>
  <p:tag name="MH_TYPE" val="SubTitle"/>
  <p:tag name="MH_ORDER" val="5"/>
</p:tagLst>
</file>

<file path=ppt/tags/tag59.xml><?xml version="1.0" encoding="utf-8"?>
<p:tagLst xmlns:p="http://schemas.openxmlformats.org/presentationml/2006/main">
  <p:tag name="MH" val="20171102083852"/>
  <p:tag name="MH_LIBRARY" val="GRAPHIC"/>
  <p:tag name="MH_TYPE" val="Other"/>
  <p:tag name="MH_ORDER" val="18"/>
</p:tagLst>
</file>

<file path=ppt/tags/tag6.xml><?xml version="1.0" encoding="utf-8"?>
<p:tagLst xmlns:p="http://schemas.openxmlformats.org/presentationml/2006/main">
  <p:tag name="PA" val="v3.0.0"/>
</p:tagLst>
</file>

<file path=ppt/tags/tag60.xml><?xml version="1.0" encoding="utf-8"?>
<p:tagLst xmlns:p="http://schemas.openxmlformats.org/presentationml/2006/main">
  <p:tag name="MH" val="20171102083852"/>
  <p:tag name="MH_LIBRARY" val="GRAPHIC"/>
  <p:tag name="MH_TYPE" val="Other"/>
  <p:tag name="MH_ORDER" val="19"/>
</p:tagLst>
</file>

<file path=ppt/tags/tag61.xml><?xml version="1.0" encoding="utf-8"?>
<p:tagLst xmlns:p="http://schemas.openxmlformats.org/presentationml/2006/main">
  <p:tag name="MH" val="20171102083852"/>
  <p:tag name="MH_LIBRARY" val="GRAPHIC"/>
  <p:tag name="MH_TYPE" val="Other"/>
  <p:tag name="MH_ORDER" val="20"/>
</p:tagLst>
</file>

<file path=ppt/tags/tag62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1"/>
</p:tagLst>
</file>

<file path=ppt/tags/tag63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2"/>
</p:tagLst>
</file>

<file path=ppt/tags/tag64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3"/>
</p:tagLst>
</file>

<file path=ppt/tags/tag65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4"/>
</p:tagLst>
</file>

<file path=ppt/tags/tag66.xml><?xml version="1.0" encoding="utf-8"?>
<p:tagLst xmlns:p="http://schemas.openxmlformats.org/presentationml/2006/main">
  <p:tag name="MH" val="20171102084751"/>
  <p:tag name="MH_LIBRARY" val="GRAPHIC"/>
  <p:tag name="MH_TYPE" val="Other"/>
  <p:tag name="MH_ORDER" val="1"/>
</p:tagLst>
</file>

<file path=ppt/tags/tag67.xml><?xml version="1.0" encoding="utf-8"?>
<p:tagLst xmlns:p="http://schemas.openxmlformats.org/presentationml/2006/main">
  <p:tag name="MH" val="20171102084751"/>
  <p:tag name="MH_LIBRARY" val="GRAPHIC"/>
  <p:tag name="MH_TYPE" val="Other"/>
  <p:tag name="MH_ORDER" val="2"/>
</p:tagLst>
</file>

<file path=ppt/tags/tag68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69.xml><?xml version="1.0" encoding="utf-8"?>
<p:tagLst xmlns:p="http://schemas.openxmlformats.org/presentationml/2006/main">
  <p:tag name="MH" val="20171102084751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PA" val="v3.0.0"/>
</p:tagLst>
</file>

<file path=ppt/tags/tag70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71.xml><?xml version="1.0" encoding="utf-8"?>
<p:tagLst xmlns:p="http://schemas.openxmlformats.org/presentationml/2006/main">
  <p:tag name="MH" val="20171102084751"/>
  <p:tag name="MH_LIBRARY" val="GRAPHIC"/>
  <p:tag name="MH_TYPE" val="Other"/>
  <p:tag name="MH_ORDER" val="6"/>
</p:tagLst>
</file>

<file path=ppt/tags/tag72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73.xml><?xml version="1.0" encoding="utf-8"?>
<p:tagLst xmlns:p="http://schemas.openxmlformats.org/presentationml/2006/main">
  <p:tag name="MH" val="20171102084751"/>
  <p:tag name="MH_LIBRARY" val="GRAPHIC"/>
  <p:tag name="MH_TYPE" val="Other"/>
  <p:tag name="MH_ORDER" val="8"/>
</p:tagLst>
</file>

<file path=ppt/tags/tag74.xml><?xml version="1.0" encoding="utf-8"?>
<p:tagLst xmlns:p="http://schemas.openxmlformats.org/presentationml/2006/main">
  <p:tag name="MH" val="20171102084751"/>
  <p:tag name="MH_LIBRARY" val="GRAPHIC"/>
  <p:tag name="MH_TYPE" val="Other"/>
  <p:tag name="MH_ORDER" val="9"/>
</p:tagLst>
</file>

<file path=ppt/tags/tag75.xml><?xml version="1.0" encoding="utf-8"?>
<p:tagLst xmlns:p="http://schemas.openxmlformats.org/presentationml/2006/main">
  <p:tag name="MH" val="20171102084751"/>
  <p:tag name="MH_LIBRARY" val="GRAPHIC"/>
  <p:tag name="MH_TYPE" val="Other"/>
  <p:tag name="MH_ORDER" val="10"/>
</p:tagLst>
</file>

<file path=ppt/tags/tag76.xml><?xml version="1.0" encoding="utf-8"?>
<p:tagLst xmlns:p="http://schemas.openxmlformats.org/presentationml/2006/main">
  <p:tag name="MH" val="20171102084751"/>
  <p:tag name="MH_LIBRARY" val="GRAPHIC"/>
  <p:tag name="MH_TYPE" val="Other"/>
  <p:tag name="MH_ORDER" val="11"/>
</p:tagLst>
</file>

<file path=ppt/tags/tag77.xml><?xml version="1.0" encoding="utf-8"?>
<p:tagLst xmlns:p="http://schemas.openxmlformats.org/presentationml/2006/main">
  <p:tag name="MH" val="20171102084751"/>
  <p:tag name="MH_LIBRARY" val="GRAPHIC"/>
  <p:tag name="MH_TYPE" val="Other"/>
  <p:tag name="MH_ORDER" val="12"/>
</p:tagLst>
</file>

<file path=ppt/tags/tag78.xml><?xml version="1.0" encoding="utf-8"?>
<p:tagLst xmlns:p="http://schemas.openxmlformats.org/presentationml/2006/main">
  <p:tag name="MH" val="20171102084751"/>
  <p:tag name="MH_LIBRARY" val="GRAPHIC"/>
  <p:tag name="MH_TYPE" val="Other"/>
  <p:tag name="MH_ORDER" val="13"/>
</p:tagLst>
</file>

<file path=ppt/tags/tag79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8.xml><?xml version="1.0" encoding="utf-8"?>
<p:tagLst xmlns:p="http://schemas.openxmlformats.org/presentationml/2006/main">
  <p:tag name="PA" val="v3.0.0"/>
</p:tagLst>
</file>

<file path=ppt/tags/tag80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81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82.xml><?xml version="1.0" encoding="utf-8"?>
<p:tagLst xmlns:p="http://schemas.openxmlformats.org/presentationml/2006/main">
  <p:tag name="MH" val="20171102084751"/>
  <p:tag name="MH_LIBRARY" val="GRAPHIC"/>
  <p:tag name="MH_TYPE" val="Other"/>
  <p:tag name="MH_ORDER" val="1"/>
</p:tagLst>
</file>

<file path=ppt/tags/tag83.xml><?xml version="1.0" encoding="utf-8"?>
<p:tagLst xmlns:p="http://schemas.openxmlformats.org/presentationml/2006/main">
  <p:tag name="MH" val="20171102084751"/>
  <p:tag name="MH_LIBRARY" val="GRAPHIC"/>
  <p:tag name="MH_TYPE" val="Other"/>
  <p:tag name="MH_ORDER" val="2"/>
</p:tagLst>
</file>

<file path=ppt/tags/tag84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85.xml><?xml version="1.0" encoding="utf-8"?>
<p:tagLst xmlns:p="http://schemas.openxmlformats.org/presentationml/2006/main">
  <p:tag name="MH" val="20171102084751"/>
  <p:tag name="MH_LIBRARY" val="GRAPHIC"/>
  <p:tag name="MH_TYPE" val="Other"/>
  <p:tag name="MH_ORDER" val="4"/>
</p:tagLst>
</file>

<file path=ppt/tags/tag86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87.xml><?xml version="1.0" encoding="utf-8"?>
<p:tagLst xmlns:p="http://schemas.openxmlformats.org/presentationml/2006/main">
  <p:tag name="MH" val="20171102084751"/>
  <p:tag name="MH_LIBRARY" val="GRAPHIC"/>
  <p:tag name="MH_TYPE" val="Other"/>
  <p:tag name="MH_ORDER" val="6"/>
</p:tagLst>
</file>

<file path=ppt/tags/tag88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89.xml><?xml version="1.0" encoding="utf-8"?>
<p:tagLst xmlns:p="http://schemas.openxmlformats.org/presentationml/2006/main">
  <p:tag name="MH" val="20171102084751"/>
  <p:tag name="MH_LIBRARY" val="GRAPHIC"/>
  <p:tag name="MH_TYPE" val="Other"/>
  <p:tag name="MH_ORDER" val="8"/>
</p:tagLst>
</file>

<file path=ppt/tags/tag9.xml><?xml version="1.0" encoding="utf-8"?>
<p:tagLst xmlns:p="http://schemas.openxmlformats.org/presentationml/2006/main">
  <p:tag name="PA" val="v3.0.0"/>
</p:tagLst>
</file>

<file path=ppt/tags/tag90.xml><?xml version="1.0" encoding="utf-8"?>
<p:tagLst xmlns:p="http://schemas.openxmlformats.org/presentationml/2006/main">
  <p:tag name="MH" val="20171102084751"/>
  <p:tag name="MH_LIBRARY" val="GRAPHIC"/>
  <p:tag name="MH_TYPE" val="Other"/>
  <p:tag name="MH_ORDER" val="9"/>
</p:tagLst>
</file>

<file path=ppt/tags/tag91.xml><?xml version="1.0" encoding="utf-8"?>
<p:tagLst xmlns:p="http://schemas.openxmlformats.org/presentationml/2006/main">
  <p:tag name="MH" val="20171102084751"/>
  <p:tag name="MH_LIBRARY" val="GRAPHIC"/>
  <p:tag name="MH_TYPE" val="Other"/>
  <p:tag name="MH_ORDER" val="10"/>
</p:tagLst>
</file>

<file path=ppt/tags/tag92.xml><?xml version="1.0" encoding="utf-8"?>
<p:tagLst xmlns:p="http://schemas.openxmlformats.org/presentationml/2006/main">
  <p:tag name="MH" val="20171102084751"/>
  <p:tag name="MH_LIBRARY" val="GRAPHIC"/>
  <p:tag name="MH_TYPE" val="Other"/>
  <p:tag name="MH_ORDER" val="11"/>
</p:tagLst>
</file>

<file path=ppt/tags/tag93.xml><?xml version="1.0" encoding="utf-8"?>
<p:tagLst xmlns:p="http://schemas.openxmlformats.org/presentationml/2006/main">
  <p:tag name="MH" val="20171102084751"/>
  <p:tag name="MH_LIBRARY" val="GRAPHIC"/>
  <p:tag name="MH_TYPE" val="Other"/>
  <p:tag name="MH_ORDER" val="12"/>
</p:tagLst>
</file>

<file path=ppt/tags/tag94.xml><?xml version="1.0" encoding="utf-8"?>
<p:tagLst xmlns:p="http://schemas.openxmlformats.org/presentationml/2006/main">
  <p:tag name="MH" val="20171102084751"/>
  <p:tag name="MH_LIBRARY" val="GRAPHIC"/>
  <p:tag name="MH_TYPE" val="Other"/>
  <p:tag name="MH_ORDER" val="13"/>
</p:tagLst>
</file>

<file path=ppt/tags/tag95.xml><?xml version="1.0" encoding="utf-8"?>
<p:tagLst xmlns:p="http://schemas.openxmlformats.org/presentationml/2006/main">
  <p:tag name="MH" val="20171102084751"/>
  <p:tag name="MH_LIBRARY" val="GRAPHIC"/>
  <p:tag name="MH_TYPE" val="Other"/>
  <p:tag name="MH_ORDER" val="3"/>
</p:tagLst>
</file>

<file path=ppt/tags/tag96.xml><?xml version="1.0" encoding="utf-8"?>
<p:tagLst xmlns:p="http://schemas.openxmlformats.org/presentationml/2006/main">
  <p:tag name="MH" val="20171102084751"/>
  <p:tag name="MH_LIBRARY" val="GRAPHIC"/>
  <p:tag name="MH_TYPE" val="Other"/>
  <p:tag name="MH_ORDER" val="7"/>
</p:tagLst>
</file>

<file path=ppt/tags/tag97.xml><?xml version="1.0" encoding="utf-8"?>
<p:tagLst xmlns:p="http://schemas.openxmlformats.org/presentationml/2006/main">
  <p:tag name="MH" val="20171102084751"/>
  <p:tag name="MH_LIBRARY" val="GRAPHIC"/>
  <p:tag name="MH_TYPE" val="Other"/>
  <p:tag name="MH_ORDER" val="5"/>
</p:tagLst>
</file>

<file path=ppt/tags/tag98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1"/>
</p:tagLst>
</file>

<file path=ppt/tags/tag99.xml><?xml version="1.0" encoding="utf-8"?>
<p:tagLst xmlns:p="http://schemas.openxmlformats.org/presentationml/2006/main">
  <p:tag name="MH" val="201711020847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www.99ppt.com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98A12"/>
      </a:accent1>
      <a:accent2>
        <a:srgbClr val="2872A1"/>
      </a:accent2>
      <a:accent3>
        <a:srgbClr val="EA6C00"/>
      </a:accent3>
      <a:accent4>
        <a:srgbClr val="C91719"/>
      </a:accent4>
      <a:accent5>
        <a:srgbClr val="803066"/>
      </a:accent5>
      <a:accent6>
        <a:srgbClr val="2B7C78"/>
      </a:accent6>
      <a:hlink>
        <a:srgbClr val="698A12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8A12"/>
    </a:accent1>
    <a:accent2>
      <a:srgbClr val="2872A1"/>
    </a:accent2>
    <a:accent3>
      <a:srgbClr val="EA6C00"/>
    </a:accent3>
    <a:accent4>
      <a:srgbClr val="C91719"/>
    </a:accent4>
    <a:accent5>
      <a:srgbClr val="803066"/>
    </a:accent5>
    <a:accent6>
      <a:srgbClr val="2B7C78"/>
    </a:accent6>
    <a:hlink>
      <a:srgbClr val="698A1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1868</Words>
  <Application>WPS 演示</Application>
  <PresentationFormat>全屏显示(16:9)</PresentationFormat>
  <Paragraphs>331</Paragraphs>
  <Slides>48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汉仪悠然体简</vt:lpstr>
      <vt:lpstr>方正粗倩简体</vt:lpstr>
      <vt:lpstr>华文中宋</vt:lpstr>
      <vt:lpstr>Times New Roman</vt:lpstr>
      <vt:lpstr>庞门正道标题体</vt:lpstr>
      <vt:lpstr>黑体</vt:lpstr>
      <vt:lpstr>等线</vt:lpstr>
      <vt:lpstr>Calibri</vt:lpstr>
      <vt:lpstr>Arial Unicode MS</vt:lpstr>
      <vt:lpstr>等线 Light</vt:lpstr>
      <vt:lpstr>Calibri Light</vt:lpstr>
      <vt:lpstr>Calibri</vt:lpstr>
      <vt:lpstr>幼圆</vt:lpstr>
      <vt:lpstr>楷体_GB2312</vt:lpstr>
      <vt:lpstr>新宋体</vt:lpstr>
      <vt:lpstr>仿宋</vt:lpstr>
      <vt:lpstr>www.99ppt.com​​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www.33ppt.com</dc:creator>
  <cp:lastModifiedBy>Administrator</cp:lastModifiedBy>
  <cp:revision>29</cp:revision>
  <dcterms:created xsi:type="dcterms:W3CDTF">2018-09-06T02:15:00Z</dcterms:created>
  <dcterms:modified xsi:type="dcterms:W3CDTF">2020-04-13T07:15:38Z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